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5143500" cx="9144000"/>
  <p:notesSz cx="6858000" cy="9144000"/>
  <p:embeddedFontLst>
    <p:embeddedFont>
      <p:font typeface="PT Sans"/>
      <p:regular r:id="rId33"/>
      <p:bold r:id="rId34"/>
      <p:italic r:id="rId35"/>
      <p:boldItalic r:id="rId36"/>
    </p:embeddedFont>
    <p:embeddedFont>
      <p:font typeface="Ex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idT2dKeSHpPqLW2XjeX4vLC0ip9A=="/>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Exo-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PTSans-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TSans-italic.fntdata"/><Relationship Id="rId12" Type="http://schemas.openxmlformats.org/officeDocument/2006/relationships/slide" Target="slides/slide8.xml"/><Relationship Id="rId34" Type="http://schemas.openxmlformats.org/officeDocument/2006/relationships/font" Target="fonts/PTSans-bold.fntdata"/><Relationship Id="rId15" Type="http://schemas.openxmlformats.org/officeDocument/2006/relationships/slide" Target="slides/slide11.xml"/><Relationship Id="rId37" Type="http://schemas.openxmlformats.org/officeDocument/2006/relationships/font" Target="fonts/Exo-regular.fntdata"/><Relationship Id="rId14" Type="http://schemas.openxmlformats.org/officeDocument/2006/relationships/slide" Target="slides/slide10.xml"/><Relationship Id="rId36" Type="http://schemas.openxmlformats.org/officeDocument/2006/relationships/font" Target="fonts/PTSans-boldItalic.fntdata"/><Relationship Id="rId17" Type="http://schemas.openxmlformats.org/officeDocument/2006/relationships/slide" Target="slides/slide13.xml"/><Relationship Id="rId39" Type="http://schemas.openxmlformats.org/officeDocument/2006/relationships/font" Target="fonts/Exo-italic.fntdata"/><Relationship Id="rId16" Type="http://schemas.openxmlformats.org/officeDocument/2006/relationships/slide" Target="slides/slide12.xml"/><Relationship Id="rId38" Type="http://schemas.openxmlformats.org/officeDocument/2006/relationships/font" Target="fonts/Exo-bold.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0" name="Shape 1390"/>
        <p:cNvGrpSpPr/>
        <p:nvPr/>
      </p:nvGrpSpPr>
      <p:grpSpPr>
        <a:xfrm>
          <a:off x="0" y="0"/>
          <a:ext cx="0" cy="0"/>
          <a:chOff x="0" y="0"/>
          <a:chExt cx="0" cy="0"/>
        </a:xfrm>
      </p:grpSpPr>
      <p:sp>
        <p:nvSpPr>
          <p:cNvPr id="1391" name="Google Shape;1391;p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92" name="Google Shape;139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p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45" name="Google Shape;1945;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p1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94" name="Google Shape;1994;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p1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18" name="Google Shape;2018;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2" name="Shape 2072"/>
        <p:cNvGrpSpPr/>
        <p:nvPr/>
      </p:nvGrpSpPr>
      <p:grpSpPr>
        <a:xfrm>
          <a:off x="0" y="0"/>
          <a:ext cx="0" cy="0"/>
          <a:chOff x="0" y="0"/>
          <a:chExt cx="0" cy="0"/>
        </a:xfrm>
      </p:grpSpPr>
      <p:sp>
        <p:nvSpPr>
          <p:cNvPr id="2073" name="Google Shape;2073;p1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74" name="Google Shape;2074;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3" name="Shape 2093"/>
        <p:cNvGrpSpPr/>
        <p:nvPr/>
      </p:nvGrpSpPr>
      <p:grpSpPr>
        <a:xfrm>
          <a:off x="0" y="0"/>
          <a:ext cx="0" cy="0"/>
          <a:chOff x="0" y="0"/>
          <a:chExt cx="0" cy="0"/>
        </a:xfrm>
      </p:grpSpPr>
      <p:sp>
        <p:nvSpPr>
          <p:cNvPr id="2094" name="Google Shape;2094;p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95" name="Google Shape;209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4" name="Shape 2124"/>
        <p:cNvGrpSpPr/>
        <p:nvPr/>
      </p:nvGrpSpPr>
      <p:grpSpPr>
        <a:xfrm>
          <a:off x="0" y="0"/>
          <a:ext cx="0" cy="0"/>
          <a:chOff x="0" y="0"/>
          <a:chExt cx="0" cy="0"/>
        </a:xfrm>
      </p:grpSpPr>
      <p:sp>
        <p:nvSpPr>
          <p:cNvPr id="2125" name="Google Shape;2125;p1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6" name="Google Shape;2126;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p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68" name="Google Shape;2168;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87" name="Google Shape;2187;p1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2" name="Shape 2192"/>
        <p:cNvGrpSpPr/>
        <p:nvPr/>
      </p:nvGrpSpPr>
      <p:grpSpPr>
        <a:xfrm>
          <a:off x="0" y="0"/>
          <a:ext cx="0" cy="0"/>
          <a:chOff x="0" y="0"/>
          <a:chExt cx="0" cy="0"/>
        </a:xfrm>
      </p:grpSpPr>
      <p:sp>
        <p:nvSpPr>
          <p:cNvPr id="2193" name="Google Shape;2193;p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194" name="Google Shape;2194;p1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9" name="Shape 2199"/>
        <p:cNvGrpSpPr/>
        <p:nvPr/>
      </p:nvGrpSpPr>
      <p:grpSpPr>
        <a:xfrm>
          <a:off x="0" y="0"/>
          <a:ext cx="0" cy="0"/>
          <a:chOff x="0" y="0"/>
          <a:chExt cx="0" cy="0"/>
        </a:xfrm>
      </p:grpSpPr>
      <p:sp>
        <p:nvSpPr>
          <p:cNvPr id="2200" name="Google Shape;2200;p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1" name="Google Shape;2201;p18: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5" name="Shape 1455"/>
        <p:cNvGrpSpPr/>
        <p:nvPr/>
      </p:nvGrpSpPr>
      <p:grpSpPr>
        <a:xfrm>
          <a:off x="0" y="0"/>
          <a:ext cx="0" cy="0"/>
          <a:chOff x="0" y="0"/>
          <a:chExt cx="0" cy="0"/>
        </a:xfrm>
      </p:grpSpPr>
      <p:sp>
        <p:nvSpPr>
          <p:cNvPr id="1456" name="Google Shape;1456;g248204dd9c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7" name="Google Shape;1457;g248204dd9c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5" name="Shape 2205"/>
        <p:cNvGrpSpPr/>
        <p:nvPr/>
      </p:nvGrpSpPr>
      <p:grpSpPr>
        <a:xfrm>
          <a:off x="0" y="0"/>
          <a:ext cx="0" cy="0"/>
          <a:chOff x="0" y="0"/>
          <a:chExt cx="0" cy="0"/>
        </a:xfrm>
      </p:grpSpPr>
      <p:sp>
        <p:nvSpPr>
          <p:cNvPr id="2206" name="Google Shape;2206;p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07" name="Google Shape;2207;p19: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1" name="Shape 2211"/>
        <p:cNvGrpSpPr/>
        <p:nvPr/>
      </p:nvGrpSpPr>
      <p:grpSpPr>
        <a:xfrm>
          <a:off x="0" y="0"/>
          <a:ext cx="0" cy="0"/>
          <a:chOff x="0" y="0"/>
          <a:chExt cx="0" cy="0"/>
        </a:xfrm>
      </p:grpSpPr>
      <p:sp>
        <p:nvSpPr>
          <p:cNvPr id="2212" name="Google Shape;2212;p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213" name="Google Shape;2213;p20: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8" name="Shape 2218"/>
        <p:cNvGrpSpPr/>
        <p:nvPr/>
      </p:nvGrpSpPr>
      <p:grpSpPr>
        <a:xfrm>
          <a:off x="0" y="0"/>
          <a:ext cx="0" cy="0"/>
          <a:chOff x="0" y="0"/>
          <a:chExt cx="0" cy="0"/>
        </a:xfrm>
      </p:grpSpPr>
      <p:sp>
        <p:nvSpPr>
          <p:cNvPr id="2219" name="Google Shape;2219;p2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20" name="Google Shape;2220;p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2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6" name="Google Shape;2306;p2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4" name="Shape 2324"/>
        <p:cNvGrpSpPr/>
        <p:nvPr/>
      </p:nvGrpSpPr>
      <p:grpSpPr>
        <a:xfrm>
          <a:off x="0" y="0"/>
          <a:ext cx="0" cy="0"/>
          <a:chOff x="0" y="0"/>
          <a:chExt cx="0" cy="0"/>
        </a:xfrm>
      </p:grpSpPr>
      <p:sp>
        <p:nvSpPr>
          <p:cNvPr id="2325" name="Google Shape;2325;p2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26" name="Google Shape;2326;p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2" name="Shape 2332"/>
        <p:cNvGrpSpPr/>
        <p:nvPr/>
      </p:nvGrpSpPr>
      <p:grpSpPr>
        <a:xfrm>
          <a:off x="0" y="0"/>
          <a:ext cx="0" cy="0"/>
          <a:chOff x="0" y="0"/>
          <a:chExt cx="0" cy="0"/>
        </a:xfrm>
      </p:grpSpPr>
      <p:sp>
        <p:nvSpPr>
          <p:cNvPr id="2333" name="Google Shape;2333;p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34" name="Google Shape;2334;p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2" name="Shape 2342"/>
        <p:cNvGrpSpPr/>
        <p:nvPr/>
      </p:nvGrpSpPr>
      <p:grpSpPr>
        <a:xfrm>
          <a:off x="0" y="0"/>
          <a:ext cx="0" cy="0"/>
          <a:chOff x="0" y="0"/>
          <a:chExt cx="0" cy="0"/>
        </a:xfrm>
      </p:grpSpPr>
      <p:sp>
        <p:nvSpPr>
          <p:cNvPr id="2343" name="Google Shape;2343;p2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44" name="Google Shape;2344;p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9" name="Shape 2349"/>
        <p:cNvGrpSpPr/>
        <p:nvPr/>
      </p:nvGrpSpPr>
      <p:grpSpPr>
        <a:xfrm>
          <a:off x="0" y="0"/>
          <a:ext cx="0" cy="0"/>
          <a:chOff x="0" y="0"/>
          <a:chExt cx="0" cy="0"/>
        </a:xfrm>
      </p:grpSpPr>
      <p:sp>
        <p:nvSpPr>
          <p:cNvPr id="2350" name="Google Shape;2350;p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1" name="Google Shape;2351;p2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6" name="Shape 2356"/>
        <p:cNvGrpSpPr/>
        <p:nvPr/>
      </p:nvGrpSpPr>
      <p:grpSpPr>
        <a:xfrm>
          <a:off x="0" y="0"/>
          <a:ext cx="0" cy="0"/>
          <a:chOff x="0" y="0"/>
          <a:chExt cx="0" cy="0"/>
        </a:xfrm>
      </p:grpSpPr>
      <p:sp>
        <p:nvSpPr>
          <p:cNvPr id="2357" name="Google Shape;2357;p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p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64" name="Google Shape;1464;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1" name="Shape 1491"/>
        <p:cNvGrpSpPr/>
        <p:nvPr/>
      </p:nvGrpSpPr>
      <p:grpSpPr>
        <a:xfrm>
          <a:off x="0" y="0"/>
          <a:ext cx="0" cy="0"/>
          <a:chOff x="0" y="0"/>
          <a:chExt cx="0" cy="0"/>
        </a:xfrm>
      </p:grpSpPr>
      <p:sp>
        <p:nvSpPr>
          <p:cNvPr id="1492" name="Google Shape;1492;p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93" name="Google Shape;1493;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p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57" name="Google Shape;1557;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09" name="Google Shape;1609;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5" name="Shape 1685"/>
        <p:cNvGrpSpPr/>
        <p:nvPr/>
      </p:nvGrpSpPr>
      <p:grpSpPr>
        <a:xfrm>
          <a:off x="0" y="0"/>
          <a:ext cx="0" cy="0"/>
          <a:chOff x="0" y="0"/>
          <a:chExt cx="0" cy="0"/>
        </a:xfrm>
      </p:grpSpPr>
      <p:sp>
        <p:nvSpPr>
          <p:cNvPr id="1686" name="Google Shape;1686;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6: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4" name="Shape 1844"/>
        <p:cNvGrpSpPr/>
        <p:nvPr/>
      </p:nvGrpSpPr>
      <p:grpSpPr>
        <a:xfrm>
          <a:off x="0" y="0"/>
          <a:ext cx="0" cy="0"/>
          <a:chOff x="0" y="0"/>
          <a:chExt cx="0" cy="0"/>
        </a:xfrm>
      </p:grpSpPr>
      <p:sp>
        <p:nvSpPr>
          <p:cNvPr id="1845" name="Google Shape;1845;p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46" name="Google Shape;1846;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p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11" name="Google Shape;1911;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9"/>
          <p:cNvGrpSpPr/>
          <p:nvPr/>
        </p:nvGrpSpPr>
        <p:grpSpPr>
          <a:xfrm>
            <a:off x="-24" y="-27"/>
            <a:ext cx="9143711" cy="5143338"/>
            <a:chOff x="597550" y="708125"/>
            <a:chExt cx="6449225" cy="4193850"/>
          </a:xfrm>
        </p:grpSpPr>
        <p:sp>
          <p:nvSpPr>
            <p:cNvPr id="10" name="Google Shape;10;p2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 name="Google Shape;15;p2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 name="Google Shape;16;p2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 name="Google Shape;17;p2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 name="Google Shape;18;p2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 name="Google Shape;19;p2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 name="Google Shape;20;p2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 name="Google Shape;21;p2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 name="Google Shape;22;p2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 name="Google Shape;23;p2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 name="Google Shape;24;p2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 name="Google Shape;25;p2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2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 name="Google Shape;27;p2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 name="Google Shape;28;p2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 name="Google Shape;29;p2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 name="Google Shape;30;p2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 name="Google Shape;31;p2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2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 name="Google Shape;33;p2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 name="Google Shape;34;p2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 name="Google Shape;35;p2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2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 name="Google Shape;37;p2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 name="Google Shape;38;p2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 name="Google Shape;40;p2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 name="Google Shape;41;p2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2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2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 name="Google Shape;44;p2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 name="Google Shape;45;p2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 name="Google Shape;46;p2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2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 name="Google Shape;48;p29"/>
          <p:cNvSpPr txBox="1"/>
          <p:nvPr>
            <p:ph type="ctrTitle"/>
          </p:nvPr>
        </p:nvSpPr>
        <p:spPr>
          <a:xfrm>
            <a:off x="1317600" y="1193625"/>
            <a:ext cx="6508800" cy="1724400"/>
          </a:xfrm>
          <a:prstGeom prst="rect">
            <a:avLst/>
          </a:prstGeom>
          <a:noFill/>
          <a:ln>
            <a:noFill/>
          </a:ln>
          <a:effectLst>
            <a:outerShdw blurRad="142875" rotWithShape="0" algn="bl">
              <a:schemeClr val="accent2">
                <a:alpha val="37647"/>
              </a:schemeClr>
            </a:outerShdw>
          </a:effectLst>
        </p:spPr>
        <p:txBody>
          <a:bodyPr anchorCtr="0" anchor="ctr" bIns="91425" lIns="91425" spcFirstLastPara="1" rIns="91425" wrap="square" tIns="91425">
            <a:noAutofit/>
          </a:bodyPr>
          <a:lstStyle>
            <a:lvl1pPr lvl="0" algn="ctr">
              <a:lnSpc>
                <a:spcPct val="90000"/>
              </a:lnSpc>
              <a:spcBef>
                <a:spcPts val="0"/>
              </a:spcBef>
              <a:spcAft>
                <a:spcPts val="0"/>
              </a:spcAft>
              <a:buSzPts val="5200"/>
              <a:buNone/>
              <a:defRPr sz="65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49" name="Google Shape;49;p29"/>
          <p:cNvSpPr txBox="1"/>
          <p:nvPr>
            <p:ph idx="1" type="subTitle"/>
          </p:nvPr>
        </p:nvSpPr>
        <p:spPr>
          <a:xfrm>
            <a:off x="2298150" y="3376773"/>
            <a:ext cx="4547700" cy="306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1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50" name="Google Shape;50;p29"/>
          <p:cNvGrpSpPr/>
          <p:nvPr/>
        </p:nvGrpSpPr>
        <p:grpSpPr>
          <a:xfrm>
            <a:off x="-11" y="606814"/>
            <a:ext cx="1284436" cy="586800"/>
            <a:chOff x="-11" y="606814"/>
            <a:chExt cx="1284436" cy="586800"/>
          </a:xfrm>
        </p:grpSpPr>
        <p:sp>
          <p:nvSpPr>
            <p:cNvPr id="51" name="Google Shape;51;p29"/>
            <p:cNvSpPr/>
            <p:nvPr/>
          </p:nvSpPr>
          <p:spPr>
            <a:xfrm rot="-5400000">
              <a:off x="348812" y="2580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2" name="Google Shape;52;p29"/>
            <p:cNvGrpSpPr/>
            <p:nvPr/>
          </p:nvGrpSpPr>
          <p:grpSpPr>
            <a:xfrm rot="10800000">
              <a:off x="-11" y="779178"/>
              <a:ext cx="883262" cy="242091"/>
              <a:chOff x="2300350" y="2601250"/>
              <a:chExt cx="2275275" cy="623625"/>
            </a:xfrm>
          </p:grpSpPr>
          <p:sp>
            <p:nvSpPr>
              <p:cNvPr id="53" name="Google Shape;53;p2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 name="Google Shape;54;p2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 name="Google Shape;55;p2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 name="Google Shape;56;p2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2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2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59" name="Google Shape;59;p29"/>
          <p:cNvGrpSpPr/>
          <p:nvPr/>
        </p:nvGrpSpPr>
        <p:grpSpPr>
          <a:xfrm rot="5400000">
            <a:off x="85100" y="1849625"/>
            <a:ext cx="98902" cy="553090"/>
            <a:chOff x="4898850" y="4820550"/>
            <a:chExt cx="98902" cy="553090"/>
          </a:xfrm>
        </p:grpSpPr>
        <p:sp>
          <p:nvSpPr>
            <p:cNvPr id="60" name="Google Shape;60;p2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 name="Google Shape;61;p2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2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2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5" name="Google Shape;65;p29"/>
          <p:cNvGrpSpPr/>
          <p:nvPr/>
        </p:nvGrpSpPr>
        <p:grpSpPr>
          <a:xfrm>
            <a:off x="-1414555" y="3058729"/>
            <a:ext cx="2297800" cy="347400"/>
            <a:chOff x="-1414555" y="3058729"/>
            <a:chExt cx="2297800" cy="347400"/>
          </a:xfrm>
        </p:grpSpPr>
        <p:sp>
          <p:nvSpPr>
            <p:cNvPr id="66" name="Google Shape;66;p29"/>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 name="Google Shape;67;p29"/>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8" name="Google Shape;68;p29"/>
          <p:cNvGrpSpPr/>
          <p:nvPr/>
        </p:nvGrpSpPr>
        <p:grpSpPr>
          <a:xfrm flipH="1">
            <a:off x="-799253" y="4139005"/>
            <a:ext cx="1823015" cy="196993"/>
            <a:chOff x="7857346" y="4002005"/>
            <a:chExt cx="1823015" cy="196993"/>
          </a:xfrm>
        </p:grpSpPr>
        <p:sp>
          <p:nvSpPr>
            <p:cNvPr id="69" name="Google Shape;69;p2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2" name="Google Shape;72;p29"/>
          <p:cNvSpPr/>
          <p:nvPr/>
        </p:nvSpPr>
        <p:spPr>
          <a:xfrm rot="10800000">
            <a:off x="8027645" y="2478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5" name="Google Shape;75;p29"/>
          <p:cNvGrpSpPr/>
          <p:nvPr/>
        </p:nvGrpSpPr>
        <p:grpSpPr>
          <a:xfrm>
            <a:off x="7812807" y="997962"/>
            <a:ext cx="1520982" cy="302065"/>
            <a:chOff x="5642557" y="-150670"/>
            <a:chExt cx="1520982" cy="302065"/>
          </a:xfrm>
        </p:grpSpPr>
        <p:sp>
          <p:nvSpPr>
            <p:cNvPr id="76" name="Google Shape;76;p2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 name="Google Shape;77;p2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 name="Google Shape;78;p2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 name="Google Shape;79;p2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1" name="Google Shape;81;p29"/>
          <p:cNvGrpSpPr/>
          <p:nvPr/>
        </p:nvGrpSpPr>
        <p:grpSpPr>
          <a:xfrm>
            <a:off x="8495989" y="1713528"/>
            <a:ext cx="883262" cy="242091"/>
            <a:chOff x="2300350" y="2601250"/>
            <a:chExt cx="2275275" cy="623625"/>
          </a:xfrm>
        </p:grpSpPr>
        <p:sp>
          <p:nvSpPr>
            <p:cNvPr id="82" name="Google Shape;82;p2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2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2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2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 name="Google Shape;88;p29"/>
          <p:cNvGrpSpPr/>
          <p:nvPr/>
        </p:nvGrpSpPr>
        <p:grpSpPr>
          <a:xfrm>
            <a:off x="8267392" y="3231066"/>
            <a:ext cx="1105976" cy="133969"/>
            <a:chOff x="8183182" y="663852"/>
            <a:chExt cx="1475028" cy="178673"/>
          </a:xfrm>
        </p:grpSpPr>
        <p:grpSp>
          <p:nvGrpSpPr>
            <p:cNvPr id="89" name="Google Shape;89;p29"/>
            <p:cNvGrpSpPr/>
            <p:nvPr/>
          </p:nvGrpSpPr>
          <p:grpSpPr>
            <a:xfrm>
              <a:off x="8183182" y="774425"/>
              <a:ext cx="1178025" cy="68100"/>
              <a:chOff x="2024450" y="204150"/>
              <a:chExt cx="1178025" cy="68100"/>
            </a:xfrm>
          </p:grpSpPr>
          <p:sp>
            <p:nvSpPr>
              <p:cNvPr id="90" name="Google Shape;90;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0" name="Google Shape;100;p29"/>
            <p:cNvGrpSpPr/>
            <p:nvPr/>
          </p:nvGrpSpPr>
          <p:grpSpPr>
            <a:xfrm>
              <a:off x="8480185" y="663852"/>
              <a:ext cx="1178025" cy="68100"/>
              <a:chOff x="2024450" y="204150"/>
              <a:chExt cx="1178025" cy="68100"/>
            </a:xfrm>
          </p:grpSpPr>
          <p:sp>
            <p:nvSpPr>
              <p:cNvPr id="101" name="Google Shape;101;p2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 name="Google Shape;102;p2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 name="Google Shape;103;p2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2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 name="Google Shape;105;p2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 name="Google Shape;106;p2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 name="Google Shape;107;p2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 name="Google Shape;108;p2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2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2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11" name="Google Shape;111;p29"/>
          <p:cNvGrpSpPr/>
          <p:nvPr/>
        </p:nvGrpSpPr>
        <p:grpSpPr>
          <a:xfrm rot="5400000">
            <a:off x="8520259" y="3926674"/>
            <a:ext cx="302065" cy="1520982"/>
            <a:chOff x="-108754" y="2690919"/>
            <a:chExt cx="302065" cy="1520982"/>
          </a:xfrm>
        </p:grpSpPr>
        <p:sp>
          <p:nvSpPr>
            <p:cNvPr id="112" name="Google Shape;112;p2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 name="Google Shape;113;p2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2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2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 name="Google Shape;116;p2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 name="Google Shape;117;p29"/>
          <p:cNvGrpSpPr/>
          <p:nvPr/>
        </p:nvGrpSpPr>
        <p:grpSpPr>
          <a:xfrm>
            <a:off x="1710357" y="-107958"/>
            <a:ext cx="1520982" cy="302065"/>
            <a:chOff x="5642557" y="-150670"/>
            <a:chExt cx="1520982" cy="302065"/>
          </a:xfrm>
        </p:grpSpPr>
        <p:sp>
          <p:nvSpPr>
            <p:cNvPr id="118" name="Google Shape;118;p2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2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2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2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 name="Google Shape;123;p29"/>
          <p:cNvGrpSpPr/>
          <p:nvPr/>
        </p:nvGrpSpPr>
        <p:grpSpPr>
          <a:xfrm>
            <a:off x="6420895" y="-1455296"/>
            <a:ext cx="347400" cy="2297800"/>
            <a:chOff x="6420895" y="-1455296"/>
            <a:chExt cx="347400" cy="2297800"/>
          </a:xfrm>
        </p:grpSpPr>
        <p:sp>
          <p:nvSpPr>
            <p:cNvPr id="124" name="Google Shape;124;p29"/>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 name="Google Shape;125;p29"/>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6" name="Google Shape;126;p29"/>
          <p:cNvSpPr/>
          <p:nvPr/>
        </p:nvSpPr>
        <p:spPr>
          <a:xfrm rot="10800000">
            <a:off x="1023762" y="43894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5">
    <p:spTree>
      <p:nvGrpSpPr>
        <p:cNvPr id="922" name="Shape 922"/>
        <p:cNvGrpSpPr/>
        <p:nvPr/>
      </p:nvGrpSpPr>
      <p:grpSpPr>
        <a:xfrm>
          <a:off x="0" y="0"/>
          <a:ext cx="0" cy="0"/>
          <a:chOff x="0" y="0"/>
          <a:chExt cx="0" cy="0"/>
        </a:xfrm>
      </p:grpSpPr>
      <p:grpSp>
        <p:nvGrpSpPr>
          <p:cNvPr id="923" name="Google Shape;923;p38"/>
          <p:cNvGrpSpPr/>
          <p:nvPr/>
        </p:nvGrpSpPr>
        <p:grpSpPr>
          <a:xfrm>
            <a:off x="-24" y="-27"/>
            <a:ext cx="9143711" cy="5143338"/>
            <a:chOff x="597550" y="708125"/>
            <a:chExt cx="6449225" cy="4193850"/>
          </a:xfrm>
        </p:grpSpPr>
        <p:sp>
          <p:nvSpPr>
            <p:cNvPr id="924" name="Google Shape;924;p38"/>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5" name="Google Shape;925;p38"/>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6" name="Google Shape;926;p38"/>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7" name="Google Shape;927;p38"/>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8" name="Google Shape;928;p38"/>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9" name="Google Shape;929;p38"/>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0" name="Google Shape;930;p38"/>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1" name="Google Shape;931;p38"/>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2" name="Google Shape;932;p38"/>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3" name="Google Shape;933;p38"/>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4" name="Google Shape;934;p38"/>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5" name="Google Shape;935;p38"/>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6" name="Google Shape;936;p38"/>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7" name="Google Shape;937;p38"/>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8" name="Google Shape;938;p38"/>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9" name="Google Shape;939;p38"/>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0" name="Google Shape;940;p38"/>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1" name="Google Shape;941;p38"/>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2" name="Google Shape;942;p38"/>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3" name="Google Shape;943;p38"/>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4" name="Google Shape;944;p38"/>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5" name="Google Shape;945;p38"/>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6" name="Google Shape;946;p38"/>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7" name="Google Shape;947;p38"/>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8" name="Google Shape;948;p38"/>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9" name="Google Shape;949;p38"/>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0" name="Google Shape;950;p38"/>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1" name="Google Shape;951;p38"/>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2" name="Google Shape;952;p38"/>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3" name="Google Shape;953;p38"/>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4" name="Google Shape;954;p38"/>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5" name="Google Shape;955;p38"/>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6" name="Google Shape;956;p38"/>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7" name="Google Shape;957;p38"/>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8" name="Google Shape;958;p38"/>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9" name="Google Shape;959;p38"/>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0" name="Google Shape;960;p38"/>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1" name="Google Shape;961;p38"/>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62" name="Google Shape;962;p38"/>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963" name="Google Shape;963;p38"/>
          <p:cNvSpPr txBox="1"/>
          <p:nvPr>
            <p:ph idx="2" type="title"/>
          </p:nvPr>
        </p:nvSpPr>
        <p:spPr>
          <a:xfrm>
            <a:off x="755600" y="2900863"/>
            <a:ext cx="22656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64" name="Google Shape;964;p38"/>
          <p:cNvSpPr txBox="1"/>
          <p:nvPr>
            <p:ph idx="1" type="subTitle"/>
          </p:nvPr>
        </p:nvSpPr>
        <p:spPr>
          <a:xfrm>
            <a:off x="755600" y="3296863"/>
            <a:ext cx="2265600" cy="75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5" name="Google Shape;965;p38"/>
          <p:cNvSpPr txBox="1"/>
          <p:nvPr>
            <p:ph idx="3" type="title"/>
          </p:nvPr>
        </p:nvSpPr>
        <p:spPr>
          <a:xfrm>
            <a:off x="3443604" y="2900863"/>
            <a:ext cx="22656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66" name="Google Shape;966;p38"/>
          <p:cNvSpPr txBox="1"/>
          <p:nvPr>
            <p:ph idx="4" type="subTitle"/>
          </p:nvPr>
        </p:nvSpPr>
        <p:spPr>
          <a:xfrm>
            <a:off x="3443604" y="3296863"/>
            <a:ext cx="2265600" cy="75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967" name="Google Shape;967;p38"/>
          <p:cNvSpPr txBox="1"/>
          <p:nvPr>
            <p:ph idx="5" type="title"/>
          </p:nvPr>
        </p:nvSpPr>
        <p:spPr>
          <a:xfrm>
            <a:off x="6132644" y="2900863"/>
            <a:ext cx="22656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968" name="Google Shape;968;p38"/>
          <p:cNvSpPr txBox="1"/>
          <p:nvPr>
            <p:ph idx="6" type="subTitle"/>
          </p:nvPr>
        </p:nvSpPr>
        <p:spPr>
          <a:xfrm>
            <a:off x="6132644" y="3296863"/>
            <a:ext cx="2265600" cy="7503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969" name="Google Shape;969;p38"/>
          <p:cNvGrpSpPr/>
          <p:nvPr/>
        </p:nvGrpSpPr>
        <p:grpSpPr>
          <a:xfrm>
            <a:off x="-7" y="-76201"/>
            <a:ext cx="586800" cy="1284425"/>
            <a:chOff x="-7" y="-76201"/>
            <a:chExt cx="586800" cy="1284425"/>
          </a:xfrm>
        </p:grpSpPr>
        <p:sp>
          <p:nvSpPr>
            <p:cNvPr id="970" name="Google Shape;970;p38"/>
            <p:cNvSpPr/>
            <p:nvPr/>
          </p:nvSpPr>
          <p:spPr>
            <a:xfrm flipH="1">
              <a:off x="-7" y="-762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71" name="Google Shape;971;p38"/>
            <p:cNvGrpSpPr/>
            <p:nvPr/>
          </p:nvGrpSpPr>
          <p:grpSpPr>
            <a:xfrm flipH="1" rot="5400000">
              <a:off x="-148228" y="320574"/>
              <a:ext cx="883262" cy="242091"/>
              <a:chOff x="2300350" y="2601250"/>
              <a:chExt cx="2275275" cy="623625"/>
            </a:xfrm>
          </p:grpSpPr>
          <p:sp>
            <p:nvSpPr>
              <p:cNvPr id="972" name="Google Shape;972;p3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3" name="Google Shape;973;p3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4" name="Google Shape;974;p3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5" name="Google Shape;975;p3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6" name="Google Shape;976;p3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7" name="Google Shape;977;p3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978" name="Google Shape;978;p38"/>
          <p:cNvGrpSpPr/>
          <p:nvPr/>
        </p:nvGrpSpPr>
        <p:grpSpPr>
          <a:xfrm rot="5400000">
            <a:off x="54450" y="1665375"/>
            <a:ext cx="98902" cy="553090"/>
            <a:chOff x="4898850" y="4820550"/>
            <a:chExt cx="98902" cy="553090"/>
          </a:xfrm>
        </p:grpSpPr>
        <p:sp>
          <p:nvSpPr>
            <p:cNvPr id="979" name="Google Shape;979;p3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0" name="Google Shape;980;p3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1" name="Google Shape;981;p3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2" name="Google Shape;982;p3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3" name="Google Shape;983;p3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84" name="Google Shape;984;p38"/>
          <p:cNvSpPr/>
          <p:nvPr/>
        </p:nvSpPr>
        <p:spPr>
          <a:xfrm rot="-5400000">
            <a:off x="348814" y="40186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85" name="Google Shape;985;p38"/>
          <p:cNvGrpSpPr/>
          <p:nvPr/>
        </p:nvGrpSpPr>
        <p:grpSpPr>
          <a:xfrm flipH="1" rot="-5400000">
            <a:off x="7907216" y="4455774"/>
            <a:ext cx="1823016" cy="296643"/>
            <a:chOff x="7857346" y="3902355"/>
            <a:chExt cx="1823016" cy="296643"/>
          </a:xfrm>
        </p:grpSpPr>
        <p:sp>
          <p:nvSpPr>
            <p:cNvPr id="986" name="Google Shape;986;p38"/>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7" name="Google Shape;987;p38"/>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8" name="Google Shape;988;p38"/>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9" name="Google Shape;989;p38"/>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0" name="Google Shape;990;p38"/>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1" name="Google Shape;991;p38"/>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2" name="Google Shape;992;p38"/>
          <p:cNvGrpSpPr/>
          <p:nvPr/>
        </p:nvGrpSpPr>
        <p:grpSpPr>
          <a:xfrm flipH="1">
            <a:off x="7120557" y="-107958"/>
            <a:ext cx="1520982" cy="302065"/>
            <a:chOff x="5642557" y="-150670"/>
            <a:chExt cx="1520982" cy="302065"/>
          </a:xfrm>
        </p:grpSpPr>
        <p:sp>
          <p:nvSpPr>
            <p:cNvPr id="993" name="Google Shape;993;p38"/>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4" name="Google Shape;994;p38"/>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5" name="Google Shape;995;p38"/>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6" name="Google Shape;996;p38"/>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7" name="Google Shape;997;p38"/>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98" name="Google Shape;998;p38"/>
          <p:cNvGrpSpPr/>
          <p:nvPr/>
        </p:nvGrpSpPr>
        <p:grpSpPr>
          <a:xfrm>
            <a:off x="8455187" y="1287478"/>
            <a:ext cx="883262" cy="242091"/>
            <a:chOff x="2300350" y="2601250"/>
            <a:chExt cx="2275275" cy="623625"/>
          </a:xfrm>
        </p:grpSpPr>
        <p:sp>
          <p:nvSpPr>
            <p:cNvPr id="999" name="Google Shape;999;p3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0" name="Google Shape;1000;p3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1" name="Google Shape;1001;p3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2" name="Google Shape;1002;p3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3" name="Google Shape;1003;p3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4" name="Google Shape;1004;p3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BLANK_10">
    <p:spTree>
      <p:nvGrpSpPr>
        <p:cNvPr id="1005" name="Shape 1005"/>
        <p:cNvGrpSpPr/>
        <p:nvPr/>
      </p:nvGrpSpPr>
      <p:grpSpPr>
        <a:xfrm>
          <a:off x="0" y="0"/>
          <a:ext cx="0" cy="0"/>
          <a:chOff x="0" y="0"/>
          <a:chExt cx="0" cy="0"/>
        </a:xfrm>
      </p:grpSpPr>
      <p:grpSp>
        <p:nvGrpSpPr>
          <p:cNvPr id="1006" name="Google Shape;1006;p39"/>
          <p:cNvGrpSpPr/>
          <p:nvPr/>
        </p:nvGrpSpPr>
        <p:grpSpPr>
          <a:xfrm>
            <a:off x="-24" y="-27"/>
            <a:ext cx="9143711" cy="5143338"/>
            <a:chOff x="597550" y="708125"/>
            <a:chExt cx="6449225" cy="4193850"/>
          </a:xfrm>
        </p:grpSpPr>
        <p:sp>
          <p:nvSpPr>
            <p:cNvPr id="1007" name="Google Shape;1007;p39"/>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8" name="Google Shape;1008;p39"/>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9" name="Google Shape;1009;p39"/>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0" name="Google Shape;1010;p39"/>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1" name="Google Shape;1011;p39"/>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2" name="Google Shape;1012;p39"/>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3" name="Google Shape;1013;p39"/>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4" name="Google Shape;1014;p39"/>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5" name="Google Shape;1015;p39"/>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6" name="Google Shape;1016;p39"/>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7" name="Google Shape;1017;p39"/>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8" name="Google Shape;1018;p39"/>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19" name="Google Shape;1019;p39"/>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0" name="Google Shape;1020;p39"/>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1" name="Google Shape;1021;p39"/>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2" name="Google Shape;1022;p39"/>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3" name="Google Shape;1023;p39"/>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4" name="Google Shape;1024;p39"/>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5" name="Google Shape;1025;p39"/>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6" name="Google Shape;1026;p39"/>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7" name="Google Shape;1027;p39"/>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8" name="Google Shape;1028;p39"/>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29" name="Google Shape;1029;p39"/>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0" name="Google Shape;1030;p39"/>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1" name="Google Shape;1031;p39"/>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2" name="Google Shape;1032;p39"/>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3" name="Google Shape;1033;p39"/>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4" name="Google Shape;1034;p39"/>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5" name="Google Shape;1035;p39"/>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6" name="Google Shape;1036;p39"/>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7" name="Google Shape;1037;p39"/>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8" name="Google Shape;1038;p39"/>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39" name="Google Shape;1039;p39"/>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0" name="Google Shape;1040;p39"/>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1" name="Google Shape;1041;p39"/>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2" name="Google Shape;1042;p39"/>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3" name="Google Shape;1043;p39"/>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4" name="Google Shape;1044;p39"/>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45" name="Google Shape;1045;p39"/>
          <p:cNvSpPr txBox="1"/>
          <p:nvPr>
            <p:ph type="title"/>
          </p:nvPr>
        </p:nvSpPr>
        <p:spPr>
          <a:xfrm>
            <a:off x="1773100" y="2597100"/>
            <a:ext cx="18858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046" name="Google Shape;1046;p39"/>
          <p:cNvSpPr txBox="1"/>
          <p:nvPr>
            <p:ph idx="1" type="subTitle"/>
          </p:nvPr>
        </p:nvSpPr>
        <p:spPr>
          <a:xfrm>
            <a:off x="1173396" y="1500310"/>
            <a:ext cx="3085200" cy="97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047" name="Google Shape;1047;p39"/>
          <p:cNvSpPr txBox="1"/>
          <p:nvPr>
            <p:ph idx="2" type="title"/>
          </p:nvPr>
        </p:nvSpPr>
        <p:spPr>
          <a:xfrm>
            <a:off x="5491225" y="3013625"/>
            <a:ext cx="18858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048" name="Google Shape;1048;p39"/>
          <p:cNvSpPr txBox="1"/>
          <p:nvPr>
            <p:ph idx="3" type="subTitle"/>
          </p:nvPr>
        </p:nvSpPr>
        <p:spPr>
          <a:xfrm>
            <a:off x="4891521" y="3409635"/>
            <a:ext cx="3085200" cy="9747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1049" name="Google Shape;1049;p39"/>
          <p:cNvGrpSpPr/>
          <p:nvPr/>
        </p:nvGrpSpPr>
        <p:grpSpPr>
          <a:xfrm>
            <a:off x="-11" y="4386462"/>
            <a:ext cx="1284436" cy="586800"/>
            <a:chOff x="-11" y="4386462"/>
            <a:chExt cx="1284436" cy="586800"/>
          </a:xfrm>
        </p:grpSpPr>
        <p:sp>
          <p:nvSpPr>
            <p:cNvPr id="1050" name="Google Shape;1050;p39"/>
            <p:cNvSpPr/>
            <p:nvPr/>
          </p:nvSpPr>
          <p:spPr>
            <a:xfrm rot="-5400000">
              <a:off x="348812" y="403764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51" name="Google Shape;1051;p39"/>
            <p:cNvGrpSpPr/>
            <p:nvPr/>
          </p:nvGrpSpPr>
          <p:grpSpPr>
            <a:xfrm rot="10800000">
              <a:off x="-11" y="4558826"/>
              <a:ext cx="883262" cy="242091"/>
              <a:chOff x="2300350" y="2601250"/>
              <a:chExt cx="2275275" cy="623625"/>
            </a:xfrm>
          </p:grpSpPr>
          <p:sp>
            <p:nvSpPr>
              <p:cNvPr id="1052" name="Google Shape;1052;p39"/>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3" name="Google Shape;1053;p39"/>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4" name="Google Shape;1054;p39"/>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5" name="Google Shape;1055;p39"/>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6" name="Google Shape;1056;p39"/>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57" name="Google Shape;1057;p39"/>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058" name="Google Shape;1058;p39"/>
          <p:cNvGrpSpPr/>
          <p:nvPr/>
        </p:nvGrpSpPr>
        <p:grpSpPr>
          <a:xfrm>
            <a:off x="1852307" y="-114308"/>
            <a:ext cx="1520982" cy="302065"/>
            <a:chOff x="5642557" y="-150670"/>
            <a:chExt cx="1520982" cy="302065"/>
          </a:xfrm>
        </p:grpSpPr>
        <p:sp>
          <p:nvSpPr>
            <p:cNvPr id="1059" name="Google Shape;1059;p39"/>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0" name="Google Shape;1060;p39"/>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1" name="Google Shape;1061;p39"/>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2" name="Google Shape;1062;p39"/>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3" name="Google Shape;1063;p39"/>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064" name="Google Shape;1064;p39"/>
          <p:cNvGrpSpPr/>
          <p:nvPr/>
        </p:nvGrpSpPr>
        <p:grpSpPr>
          <a:xfrm rot="5400000">
            <a:off x="85100" y="1523550"/>
            <a:ext cx="98902" cy="553090"/>
            <a:chOff x="4898850" y="4820550"/>
            <a:chExt cx="98902" cy="553090"/>
          </a:xfrm>
        </p:grpSpPr>
        <p:sp>
          <p:nvSpPr>
            <p:cNvPr id="1065" name="Google Shape;1065;p3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6" name="Google Shape;1066;p3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7" name="Google Shape;1067;p3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8" name="Google Shape;1068;p3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69" name="Google Shape;1069;p3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70" name="Google Shape;1070;p39"/>
          <p:cNvSpPr/>
          <p:nvPr/>
        </p:nvSpPr>
        <p:spPr>
          <a:xfrm>
            <a:off x="471087"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1" name="Google Shape;1071;p39"/>
          <p:cNvSpPr/>
          <p:nvPr/>
        </p:nvSpPr>
        <p:spPr>
          <a:xfrm>
            <a:off x="-1281605" y="37909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2" name="Google Shape;1072;p39"/>
          <p:cNvSpPr/>
          <p:nvPr/>
        </p:nvSpPr>
        <p:spPr>
          <a:xfrm rot="10800000">
            <a:off x="8557211"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3" name="Google Shape;1073;p39"/>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074" name="Google Shape;1074;p39"/>
          <p:cNvGrpSpPr/>
          <p:nvPr/>
        </p:nvGrpSpPr>
        <p:grpSpPr>
          <a:xfrm rot="5400000">
            <a:off x="8520259" y="3926674"/>
            <a:ext cx="302065" cy="1520982"/>
            <a:chOff x="-108754" y="2690919"/>
            <a:chExt cx="302065" cy="1520982"/>
          </a:xfrm>
        </p:grpSpPr>
        <p:sp>
          <p:nvSpPr>
            <p:cNvPr id="1075" name="Google Shape;1075;p39"/>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6" name="Google Shape;1076;p39"/>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7" name="Google Shape;1077;p39"/>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8" name="Google Shape;1078;p39"/>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79" name="Google Shape;1079;p39"/>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080" name="Google Shape;1080;p39"/>
          <p:cNvSpPr txBox="1"/>
          <p:nvPr>
            <p:ph idx="4" type="title"/>
          </p:nvPr>
        </p:nvSpPr>
        <p:spPr>
          <a:xfrm>
            <a:off x="713100" y="539400"/>
            <a:ext cx="7717800" cy="572700"/>
          </a:xfrm>
          <a:prstGeom prst="rect">
            <a:avLst/>
          </a:prstGeom>
          <a:noFill/>
          <a:ln>
            <a:noFill/>
          </a:ln>
          <a:effectLst>
            <a:outerShdw blurRad="142875" rotWithShape="0" algn="bl">
              <a:schemeClr val="accent2">
                <a:alpha val="49803"/>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BLANK_14">
    <p:spTree>
      <p:nvGrpSpPr>
        <p:cNvPr id="1081" name="Shape 1081"/>
        <p:cNvGrpSpPr/>
        <p:nvPr/>
      </p:nvGrpSpPr>
      <p:grpSpPr>
        <a:xfrm>
          <a:off x="0" y="0"/>
          <a:ext cx="0" cy="0"/>
          <a:chOff x="0" y="0"/>
          <a:chExt cx="0" cy="0"/>
        </a:xfrm>
      </p:grpSpPr>
      <p:grpSp>
        <p:nvGrpSpPr>
          <p:cNvPr id="1082" name="Google Shape;1082;p40"/>
          <p:cNvGrpSpPr/>
          <p:nvPr/>
        </p:nvGrpSpPr>
        <p:grpSpPr>
          <a:xfrm>
            <a:off x="-24" y="-27"/>
            <a:ext cx="9143711" cy="5143338"/>
            <a:chOff x="597550" y="708125"/>
            <a:chExt cx="6449225" cy="4193850"/>
          </a:xfrm>
        </p:grpSpPr>
        <p:sp>
          <p:nvSpPr>
            <p:cNvPr id="1083" name="Google Shape;1083;p4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4" name="Google Shape;1084;p4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5" name="Google Shape;1085;p4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6" name="Google Shape;1086;p4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7" name="Google Shape;1087;p4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8" name="Google Shape;1088;p4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89" name="Google Shape;1089;p4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0" name="Google Shape;1090;p4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1" name="Google Shape;1091;p4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2" name="Google Shape;1092;p4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3" name="Google Shape;1093;p4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4" name="Google Shape;1094;p4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5" name="Google Shape;1095;p4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6" name="Google Shape;1096;p4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7" name="Google Shape;1097;p4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8" name="Google Shape;1098;p4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9" name="Google Shape;1099;p4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0" name="Google Shape;1100;p4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1" name="Google Shape;1101;p4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2" name="Google Shape;1102;p4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3" name="Google Shape;1103;p4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4" name="Google Shape;1104;p4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5" name="Google Shape;1105;p4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6" name="Google Shape;1106;p4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7" name="Google Shape;1107;p4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8" name="Google Shape;1108;p4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9" name="Google Shape;1109;p4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0" name="Google Shape;1110;p4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1" name="Google Shape;1111;p4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2" name="Google Shape;1112;p4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3" name="Google Shape;1113;p4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4" name="Google Shape;1114;p4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5" name="Google Shape;1115;p4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6" name="Google Shape;1116;p4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7" name="Google Shape;1117;p4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8" name="Google Shape;1118;p4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19" name="Google Shape;1119;p4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0" name="Google Shape;1120;p4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21" name="Google Shape;1121;p40"/>
          <p:cNvSpPr/>
          <p:nvPr/>
        </p:nvSpPr>
        <p:spPr>
          <a:xfrm rot="-5400000">
            <a:off x="120212" y="7293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22" name="Google Shape;1122;p40"/>
          <p:cNvGrpSpPr/>
          <p:nvPr/>
        </p:nvGrpSpPr>
        <p:grpSpPr>
          <a:xfrm rot="5400000">
            <a:off x="85100" y="3657925"/>
            <a:ext cx="98902" cy="553090"/>
            <a:chOff x="4898850" y="4820550"/>
            <a:chExt cx="98902" cy="553090"/>
          </a:xfrm>
        </p:grpSpPr>
        <p:sp>
          <p:nvSpPr>
            <p:cNvPr id="1123" name="Google Shape;1123;p4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4" name="Google Shape;1124;p4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5" name="Google Shape;1125;p4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6" name="Google Shape;1126;p4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27" name="Google Shape;1127;p4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28" name="Google Shape;1128;p40"/>
          <p:cNvGrpSpPr/>
          <p:nvPr/>
        </p:nvGrpSpPr>
        <p:grpSpPr>
          <a:xfrm flipH="1">
            <a:off x="-538592" y="566830"/>
            <a:ext cx="1823016" cy="296643"/>
            <a:chOff x="7857346" y="3902355"/>
            <a:chExt cx="1823016" cy="296643"/>
          </a:xfrm>
        </p:grpSpPr>
        <p:sp>
          <p:nvSpPr>
            <p:cNvPr id="1129" name="Google Shape;1129;p40"/>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0" name="Google Shape;1130;p40"/>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1" name="Google Shape;1131;p40"/>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2" name="Google Shape;1132;p40"/>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3" name="Google Shape;1133;p40"/>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4" name="Google Shape;1134;p40"/>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35" name="Google Shape;1135;p40"/>
          <p:cNvGrpSpPr/>
          <p:nvPr/>
        </p:nvGrpSpPr>
        <p:grpSpPr>
          <a:xfrm rot="5400000">
            <a:off x="4799100" y="4593800"/>
            <a:ext cx="98902" cy="553090"/>
            <a:chOff x="4898850" y="4820550"/>
            <a:chExt cx="98902" cy="553090"/>
          </a:xfrm>
        </p:grpSpPr>
        <p:sp>
          <p:nvSpPr>
            <p:cNvPr id="1136" name="Google Shape;1136;p4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7" name="Google Shape;1137;p4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8" name="Google Shape;1138;p4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39" name="Google Shape;1139;p4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0" name="Google Shape;1140;p4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1" name="Google Shape;1141;p40"/>
          <p:cNvGrpSpPr/>
          <p:nvPr/>
        </p:nvGrpSpPr>
        <p:grpSpPr>
          <a:xfrm>
            <a:off x="432919" y="4756119"/>
            <a:ext cx="1105976" cy="133969"/>
            <a:chOff x="8183182" y="663852"/>
            <a:chExt cx="1475028" cy="178673"/>
          </a:xfrm>
        </p:grpSpPr>
        <p:grpSp>
          <p:nvGrpSpPr>
            <p:cNvPr id="1142" name="Google Shape;1142;p40"/>
            <p:cNvGrpSpPr/>
            <p:nvPr/>
          </p:nvGrpSpPr>
          <p:grpSpPr>
            <a:xfrm>
              <a:off x="8183182" y="774425"/>
              <a:ext cx="1178025" cy="68100"/>
              <a:chOff x="2024450" y="204150"/>
              <a:chExt cx="1178025" cy="68100"/>
            </a:xfrm>
          </p:grpSpPr>
          <p:sp>
            <p:nvSpPr>
              <p:cNvPr id="1143" name="Google Shape;1143;p4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4" name="Google Shape;1144;p4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5" name="Google Shape;1145;p4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6" name="Google Shape;1146;p4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7" name="Google Shape;1147;p4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8" name="Google Shape;1148;p4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9" name="Google Shape;1149;p4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0" name="Google Shape;1150;p4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1" name="Google Shape;1151;p4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2" name="Google Shape;1152;p4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53" name="Google Shape;1153;p40"/>
            <p:cNvGrpSpPr/>
            <p:nvPr/>
          </p:nvGrpSpPr>
          <p:grpSpPr>
            <a:xfrm>
              <a:off x="8480185" y="663852"/>
              <a:ext cx="1178025" cy="68100"/>
              <a:chOff x="2024450" y="204150"/>
              <a:chExt cx="1178025" cy="68100"/>
            </a:xfrm>
          </p:grpSpPr>
          <p:sp>
            <p:nvSpPr>
              <p:cNvPr id="1154" name="Google Shape;1154;p4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5" name="Google Shape;1155;p4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6" name="Google Shape;1156;p4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7" name="Google Shape;1157;p4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8" name="Google Shape;1158;p4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9" name="Google Shape;1159;p4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0" name="Google Shape;1160;p4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1" name="Google Shape;1161;p4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2" name="Google Shape;1162;p4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3" name="Google Shape;1163;p4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1164" name="Google Shape;1164;p40"/>
          <p:cNvSpPr/>
          <p:nvPr/>
        </p:nvSpPr>
        <p:spPr>
          <a:xfrm rot="5400000">
            <a:off x="8279899" y="422812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5" name="Google Shape;1165;p40"/>
          <p:cNvSpPr/>
          <p:nvPr/>
        </p:nvSpPr>
        <p:spPr>
          <a:xfrm>
            <a:off x="8161612" y="-34880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66" name="Google Shape;1166;p40"/>
          <p:cNvGrpSpPr/>
          <p:nvPr/>
        </p:nvGrpSpPr>
        <p:grpSpPr>
          <a:xfrm>
            <a:off x="8395576" y="4749303"/>
            <a:ext cx="883262" cy="242091"/>
            <a:chOff x="2300350" y="2601250"/>
            <a:chExt cx="2275275" cy="623625"/>
          </a:xfrm>
        </p:grpSpPr>
        <p:sp>
          <p:nvSpPr>
            <p:cNvPr id="1167" name="Google Shape;1167;p4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8" name="Google Shape;1168;p4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69" name="Google Shape;1169;p4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0" name="Google Shape;1170;p4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1" name="Google Shape;1171;p4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2" name="Google Shape;1172;p4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73" name="Google Shape;1173;p40"/>
          <p:cNvGrpSpPr/>
          <p:nvPr/>
        </p:nvGrpSpPr>
        <p:grpSpPr>
          <a:xfrm>
            <a:off x="5989113" y="235761"/>
            <a:ext cx="1252896" cy="51000"/>
            <a:chOff x="2915381" y="4104819"/>
            <a:chExt cx="1252896" cy="51000"/>
          </a:xfrm>
        </p:grpSpPr>
        <p:sp>
          <p:nvSpPr>
            <p:cNvPr id="1174" name="Google Shape;1174;p40"/>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5" name="Google Shape;1175;p40"/>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6" name="Google Shape;1176;p40"/>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7" name="Google Shape;1177;p40"/>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8" name="Google Shape;1178;p40"/>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79" name="Google Shape;1179;p40"/>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0" name="Google Shape;1180;p40"/>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1" name="Google Shape;1181;p40"/>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2" name="Google Shape;1182;p40"/>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3" name="Google Shape;1183;p40"/>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4" name="Google Shape;1184;p40"/>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5" name="Google Shape;1185;p40"/>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6" name="Google Shape;1186;p40"/>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7" name="Google Shape;1187;p40"/>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188" name="Google Shape;1188;p40"/>
          <p:cNvSpPr txBox="1"/>
          <p:nvPr>
            <p:ph type="title"/>
          </p:nvPr>
        </p:nvSpPr>
        <p:spPr>
          <a:xfrm>
            <a:off x="713100" y="539400"/>
            <a:ext cx="7717800" cy="572700"/>
          </a:xfrm>
          <a:prstGeom prst="rect">
            <a:avLst/>
          </a:prstGeom>
          <a:noFill/>
          <a:ln>
            <a:noFill/>
          </a:ln>
          <a:effectLst>
            <a:outerShdw blurRad="85725" rotWithShape="0" algn="bl">
              <a:schemeClr val="accent2">
                <a:alpha val="40784"/>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189" name="Shape 1189"/>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3">
    <p:spTree>
      <p:nvGrpSpPr>
        <p:cNvPr id="1190" name="Shape 1190"/>
        <p:cNvGrpSpPr/>
        <p:nvPr/>
      </p:nvGrpSpPr>
      <p:grpSpPr>
        <a:xfrm>
          <a:off x="0" y="0"/>
          <a:ext cx="0" cy="0"/>
          <a:chOff x="0" y="0"/>
          <a:chExt cx="0" cy="0"/>
        </a:xfrm>
      </p:grpSpPr>
      <p:grpSp>
        <p:nvGrpSpPr>
          <p:cNvPr id="1191" name="Google Shape;1191;p42"/>
          <p:cNvGrpSpPr/>
          <p:nvPr/>
        </p:nvGrpSpPr>
        <p:grpSpPr>
          <a:xfrm>
            <a:off x="-24" y="-27"/>
            <a:ext cx="9143711" cy="5143338"/>
            <a:chOff x="597550" y="708125"/>
            <a:chExt cx="6449225" cy="4193850"/>
          </a:xfrm>
        </p:grpSpPr>
        <p:sp>
          <p:nvSpPr>
            <p:cNvPr id="1192" name="Google Shape;1192;p4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3" name="Google Shape;1193;p4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4" name="Google Shape;1194;p4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5" name="Google Shape;1195;p4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6" name="Google Shape;1196;p4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7" name="Google Shape;1197;p4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8" name="Google Shape;1198;p4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9" name="Google Shape;1199;p4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0" name="Google Shape;1200;p4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1" name="Google Shape;1201;p4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2" name="Google Shape;1202;p4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3" name="Google Shape;1203;p4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4" name="Google Shape;1204;p4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5" name="Google Shape;1205;p4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6" name="Google Shape;1206;p4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7" name="Google Shape;1207;p4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8" name="Google Shape;1208;p4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9" name="Google Shape;1209;p4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0" name="Google Shape;1210;p4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1" name="Google Shape;1211;p4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2" name="Google Shape;1212;p4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3" name="Google Shape;1213;p4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4" name="Google Shape;1214;p4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5" name="Google Shape;1215;p4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6" name="Google Shape;1216;p4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7" name="Google Shape;1217;p4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8" name="Google Shape;1218;p4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9" name="Google Shape;1219;p4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0" name="Google Shape;1220;p4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1" name="Google Shape;1221;p4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2" name="Google Shape;1222;p4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3" name="Google Shape;1223;p4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4" name="Google Shape;1224;p4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5" name="Google Shape;1225;p4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6" name="Google Shape;1226;p4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7" name="Google Shape;1227;p4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8" name="Google Shape;1228;p4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9" name="Google Shape;1229;p4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0" name="Google Shape;1230;p42"/>
          <p:cNvGrpSpPr/>
          <p:nvPr/>
        </p:nvGrpSpPr>
        <p:grpSpPr>
          <a:xfrm rot="5400000">
            <a:off x="85100" y="1849625"/>
            <a:ext cx="98902" cy="553090"/>
            <a:chOff x="4898850" y="4820550"/>
            <a:chExt cx="98902" cy="553090"/>
          </a:xfrm>
        </p:grpSpPr>
        <p:sp>
          <p:nvSpPr>
            <p:cNvPr id="1231" name="Google Shape;1231;p4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2" name="Google Shape;1232;p4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3" name="Google Shape;1233;p4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4" name="Google Shape;1234;p4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5" name="Google Shape;1235;p4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36" name="Google Shape;1236;p42"/>
          <p:cNvGrpSpPr/>
          <p:nvPr/>
        </p:nvGrpSpPr>
        <p:grpSpPr>
          <a:xfrm flipH="1">
            <a:off x="-839728" y="2843530"/>
            <a:ext cx="1823015" cy="196993"/>
            <a:chOff x="7857346" y="4002005"/>
            <a:chExt cx="1823015" cy="196993"/>
          </a:xfrm>
        </p:grpSpPr>
        <p:sp>
          <p:nvSpPr>
            <p:cNvPr id="1237" name="Google Shape;1237;p42"/>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8" name="Google Shape;1238;p42"/>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39" name="Google Shape;1239;p42"/>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40" name="Google Shape;1240;p42"/>
          <p:cNvSpPr/>
          <p:nvPr/>
        </p:nvSpPr>
        <p:spPr>
          <a:xfrm rot="5400000">
            <a:off x="8206149" y="3859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1" name="Google Shape;1241;p42"/>
          <p:cNvSpPr/>
          <p:nvPr/>
        </p:nvSpPr>
        <p:spPr>
          <a:xfrm>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42" name="Google Shape;1242;p42"/>
          <p:cNvGrpSpPr/>
          <p:nvPr/>
        </p:nvGrpSpPr>
        <p:grpSpPr>
          <a:xfrm>
            <a:off x="8267392" y="3231066"/>
            <a:ext cx="1105976" cy="133969"/>
            <a:chOff x="8183182" y="663852"/>
            <a:chExt cx="1475028" cy="178673"/>
          </a:xfrm>
        </p:grpSpPr>
        <p:grpSp>
          <p:nvGrpSpPr>
            <p:cNvPr id="1243" name="Google Shape;1243;p42"/>
            <p:cNvGrpSpPr/>
            <p:nvPr/>
          </p:nvGrpSpPr>
          <p:grpSpPr>
            <a:xfrm>
              <a:off x="8183182" y="774425"/>
              <a:ext cx="1178025" cy="68100"/>
              <a:chOff x="2024450" y="204150"/>
              <a:chExt cx="1178025" cy="68100"/>
            </a:xfrm>
          </p:grpSpPr>
          <p:sp>
            <p:nvSpPr>
              <p:cNvPr id="1244" name="Google Shape;1244;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5" name="Google Shape;1245;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6" name="Google Shape;1246;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7" name="Google Shape;1247;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8" name="Google Shape;1248;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49" name="Google Shape;1249;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0" name="Google Shape;1250;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1" name="Google Shape;1251;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2" name="Google Shape;1252;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3" name="Google Shape;1253;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54" name="Google Shape;1254;p42"/>
            <p:cNvGrpSpPr/>
            <p:nvPr/>
          </p:nvGrpSpPr>
          <p:grpSpPr>
            <a:xfrm>
              <a:off x="8480185" y="663852"/>
              <a:ext cx="1178025" cy="68100"/>
              <a:chOff x="2024450" y="204150"/>
              <a:chExt cx="1178025" cy="68100"/>
            </a:xfrm>
          </p:grpSpPr>
          <p:sp>
            <p:nvSpPr>
              <p:cNvPr id="1255" name="Google Shape;1255;p42"/>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6" name="Google Shape;1256;p42"/>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7" name="Google Shape;1257;p42"/>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8" name="Google Shape;1258;p42"/>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59" name="Google Shape;1259;p42"/>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0" name="Google Shape;1260;p42"/>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1" name="Google Shape;1261;p42"/>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2" name="Google Shape;1262;p42"/>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3" name="Google Shape;1263;p42"/>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4" name="Google Shape;1264;p42"/>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265" name="Google Shape;1265;p42"/>
          <p:cNvGrpSpPr/>
          <p:nvPr/>
        </p:nvGrpSpPr>
        <p:grpSpPr>
          <a:xfrm flipH="1">
            <a:off x="4834557" y="-107958"/>
            <a:ext cx="1520982" cy="302065"/>
            <a:chOff x="5642557" y="-150670"/>
            <a:chExt cx="1520982" cy="302065"/>
          </a:xfrm>
        </p:grpSpPr>
        <p:sp>
          <p:nvSpPr>
            <p:cNvPr id="1266" name="Google Shape;1266;p4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7" name="Google Shape;1267;p4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8" name="Google Shape;1268;p4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69" name="Google Shape;1269;p4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0" name="Google Shape;1270;p4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71" name="Google Shape;1271;p42"/>
          <p:cNvGrpSpPr/>
          <p:nvPr/>
        </p:nvGrpSpPr>
        <p:grpSpPr>
          <a:xfrm>
            <a:off x="635870" y="-1455296"/>
            <a:ext cx="347400" cy="2297800"/>
            <a:chOff x="6420895" y="-1455296"/>
            <a:chExt cx="347400" cy="2297800"/>
          </a:xfrm>
        </p:grpSpPr>
        <p:sp>
          <p:nvSpPr>
            <p:cNvPr id="1272" name="Google Shape;1272;p42"/>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3" name="Google Shape;1273;p42"/>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274" name="Google Shape;1274;p42"/>
          <p:cNvSpPr/>
          <p:nvPr/>
        </p:nvSpPr>
        <p:spPr>
          <a:xfrm rot="-5400000">
            <a:off x="348812" y="420768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275" name="Google Shape;1275;p42"/>
          <p:cNvGrpSpPr/>
          <p:nvPr/>
        </p:nvGrpSpPr>
        <p:grpSpPr>
          <a:xfrm>
            <a:off x="333809" y="4164674"/>
            <a:ext cx="302065" cy="1520982"/>
            <a:chOff x="-108754" y="2690919"/>
            <a:chExt cx="302065" cy="1520982"/>
          </a:xfrm>
        </p:grpSpPr>
        <p:sp>
          <p:nvSpPr>
            <p:cNvPr id="1276" name="Google Shape;1276;p42"/>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7" name="Google Shape;1277;p42"/>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8" name="Google Shape;1278;p42"/>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79" name="Google Shape;1279;p42"/>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0" name="Google Shape;1280;p42"/>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81" name="Google Shape;1281;p42"/>
          <p:cNvGrpSpPr/>
          <p:nvPr/>
        </p:nvGrpSpPr>
        <p:grpSpPr>
          <a:xfrm>
            <a:off x="8490114" y="2144503"/>
            <a:ext cx="883262" cy="242091"/>
            <a:chOff x="2300350" y="2601250"/>
            <a:chExt cx="2275275" cy="623625"/>
          </a:xfrm>
        </p:grpSpPr>
        <p:sp>
          <p:nvSpPr>
            <p:cNvPr id="1282" name="Google Shape;1282;p4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3" name="Google Shape;1283;p4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4" name="Google Shape;1284;p4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5" name="Google Shape;1285;p4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6" name="Google Shape;1286;p4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87" name="Google Shape;1287;p4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2">
    <p:spTree>
      <p:nvGrpSpPr>
        <p:cNvPr id="1288" name="Shape 1288"/>
        <p:cNvGrpSpPr/>
        <p:nvPr/>
      </p:nvGrpSpPr>
      <p:grpSpPr>
        <a:xfrm>
          <a:off x="0" y="0"/>
          <a:ext cx="0" cy="0"/>
          <a:chOff x="0" y="0"/>
          <a:chExt cx="0" cy="0"/>
        </a:xfrm>
      </p:grpSpPr>
      <p:grpSp>
        <p:nvGrpSpPr>
          <p:cNvPr id="1289" name="Google Shape;1289;p43"/>
          <p:cNvGrpSpPr/>
          <p:nvPr/>
        </p:nvGrpSpPr>
        <p:grpSpPr>
          <a:xfrm>
            <a:off x="-24" y="-27"/>
            <a:ext cx="9143711" cy="5143338"/>
            <a:chOff x="597550" y="708125"/>
            <a:chExt cx="6449225" cy="4193850"/>
          </a:xfrm>
        </p:grpSpPr>
        <p:sp>
          <p:nvSpPr>
            <p:cNvPr id="1290" name="Google Shape;1290;p4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1" name="Google Shape;1291;p4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2" name="Google Shape;1292;p4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3" name="Google Shape;1293;p4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4" name="Google Shape;1294;p4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5" name="Google Shape;1295;p4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6" name="Google Shape;1296;p4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7" name="Google Shape;1297;p4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8" name="Google Shape;1298;p4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99" name="Google Shape;1299;p4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0" name="Google Shape;1300;p4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1" name="Google Shape;1301;p4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2" name="Google Shape;1302;p4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3" name="Google Shape;1303;p4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4" name="Google Shape;1304;p4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5" name="Google Shape;1305;p4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6" name="Google Shape;1306;p4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7" name="Google Shape;1307;p4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8" name="Google Shape;1308;p4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9" name="Google Shape;1309;p4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0" name="Google Shape;1310;p4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1" name="Google Shape;1311;p4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2" name="Google Shape;1312;p4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3" name="Google Shape;1313;p4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4" name="Google Shape;1314;p4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5" name="Google Shape;1315;p4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6" name="Google Shape;1316;p4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7" name="Google Shape;1317;p4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8" name="Google Shape;1318;p4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9" name="Google Shape;1319;p4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0" name="Google Shape;1320;p4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1" name="Google Shape;1321;p4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2" name="Google Shape;1322;p4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3" name="Google Shape;1323;p4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4" name="Google Shape;1324;p4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5" name="Google Shape;1325;p4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6" name="Google Shape;1326;p4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7" name="Google Shape;1327;p4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28" name="Google Shape;1328;p43"/>
          <p:cNvGrpSpPr/>
          <p:nvPr/>
        </p:nvGrpSpPr>
        <p:grpSpPr>
          <a:xfrm rot="5400000">
            <a:off x="85100" y="782825"/>
            <a:ext cx="98902" cy="553090"/>
            <a:chOff x="4898850" y="4820550"/>
            <a:chExt cx="98902" cy="553090"/>
          </a:xfrm>
        </p:grpSpPr>
        <p:sp>
          <p:nvSpPr>
            <p:cNvPr id="1329" name="Google Shape;1329;p4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0" name="Google Shape;1330;p4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1" name="Google Shape;1331;p4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2" name="Google Shape;1332;p4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3" name="Google Shape;1333;p4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4" name="Google Shape;1334;p43"/>
          <p:cNvGrpSpPr/>
          <p:nvPr/>
        </p:nvGrpSpPr>
        <p:grpSpPr>
          <a:xfrm>
            <a:off x="-1414555" y="1991929"/>
            <a:ext cx="2297800" cy="347400"/>
            <a:chOff x="-1414555" y="3058729"/>
            <a:chExt cx="2297800" cy="347400"/>
          </a:xfrm>
        </p:grpSpPr>
        <p:sp>
          <p:nvSpPr>
            <p:cNvPr id="1335" name="Google Shape;1335;p43"/>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6" name="Google Shape;1336;p43"/>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37" name="Google Shape;1337;p43"/>
          <p:cNvGrpSpPr/>
          <p:nvPr/>
        </p:nvGrpSpPr>
        <p:grpSpPr>
          <a:xfrm flipH="1">
            <a:off x="-799253" y="3300805"/>
            <a:ext cx="1823015" cy="196993"/>
            <a:chOff x="7857346" y="4002005"/>
            <a:chExt cx="1823015" cy="196993"/>
          </a:xfrm>
        </p:grpSpPr>
        <p:sp>
          <p:nvSpPr>
            <p:cNvPr id="1338" name="Google Shape;1338;p4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9" name="Google Shape;1339;p4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0" name="Google Shape;1340;p4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341" name="Google Shape;1341;p43"/>
          <p:cNvSpPr/>
          <p:nvPr/>
        </p:nvSpPr>
        <p:spPr>
          <a:xfrm rot="5400000">
            <a:off x="8204801" y="-34943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2" name="Google Shape;1342;p43"/>
          <p:cNvSpPr/>
          <p:nvPr/>
        </p:nvSpPr>
        <p:spPr>
          <a:xfrm rot="10800000">
            <a:off x="7736612" y="4392838"/>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43" name="Google Shape;1343;p43"/>
          <p:cNvGrpSpPr/>
          <p:nvPr/>
        </p:nvGrpSpPr>
        <p:grpSpPr>
          <a:xfrm rot="5400000">
            <a:off x="8288664" y="2674962"/>
            <a:ext cx="883262" cy="242091"/>
            <a:chOff x="2300350" y="2601250"/>
            <a:chExt cx="2275275" cy="623625"/>
          </a:xfrm>
        </p:grpSpPr>
        <p:sp>
          <p:nvSpPr>
            <p:cNvPr id="1344" name="Google Shape;1344;p43"/>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5" name="Google Shape;1345;p43"/>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6" name="Google Shape;1346;p43"/>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7" name="Google Shape;1347;p43"/>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8" name="Google Shape;1348;p43"/>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9" name="Google Shape;1349;p43"/>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0" name="Google Shape;1350;p43"/>
          <p:cNvGrpSpPr/>
          <p:nvPr/>
        </p:nvGrpSpPr>
        <p:grpSpPr>
          <a:xfrm>
            <a:off x="8533046" y="-288388"/>
            <a:ext cx="302065" cy="1520982"/>
            <a:chOff x="-108754" y="2690919"/>
            <a:chExt cx="302065" cy="1520982"/>
          </a:xfrm>
        </p:grpSpPr>
        <p:sp>
          <p:nvSpPr>
            <p:cNvPr id="1351" name="Google Shape;1351;p43"/>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2" name="Google Shape;1352;p43"/>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3" name="Google Shape;1353;p43"/>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4" name="Google Shape;1354;p43"/>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5" name="Google Shape;1355;p43"/>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56" name="Google Shape;1356;p43"/>
          <p:cNvGrpSpPr/>
          <p:nvPr/>
        </p:nvGrpSpPr>
        <p:grpSpPr>
          <a:xfrm>
            <a:off x="1176957" y="-107958"/>
            <a:ext cx="1520982" cy="302065"/>
            <a:chOff x="5642557" y="-150670"/>
            <a:chExt cx="1520982" cy="302065"/>
          </a:xfrm>
        </p:grpSpPr>
        <p:sp>
          <p:nvSpPr>
            <p:cNvPr id="1357" name="Google Shape;1357;p4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8" name="Google Shape;1358;p4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9" name="Google Shape;1359;p4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0" name="Google Shape;1360;p4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1" name="Google Shape;1361;p4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2" name="Google Shape;1362;p43"/>
          <p:cNvGrpSpPr/>
          <p:nvPr/>
        </p:nvGrpSpPr>
        <p:grpSpPr>
          <a:xfrm>
            <a:off x="6420895" y="-1455296"/>
            <a:ext cx="347400" cy="2297800"/>
            <a:chOff x="6420895" y="-1455296"/>
            <a:chExt cx="347400" cy="2297800"/>
          </a:xfrm>
        </p:grpSpPr>
        <p:sp>
          <p:nvSpPr>
            <p:cNvPr id="1363" name="Google Shape;1363;p43"/>
            <p:cNvSpPr/>
            <p:nvPr/>
          </p:nvSpPr>
          <p:spPr>
            <a:xfrm rot="5400000">
              <a:off x="545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4" name="Google Shape;1364;p43"/>
            <p:cNvSpPr/>
            <p:nvPr/>
          </p:nvSpPr>
          <p:spPr>
            <a:xfrm rot="5400000">
              <a:off x="573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65" name="Google Shape;1365;p43"/>
          <p:cNvGrpSpPr/>
          <p:nvPr/>
        </p:nvGrpSpPr>
        <p:grpSpPr>
          <a:xfrm>
            <a:off x="-222733" y="4310689"/>
            <a:ext cx="1507158" cy="586800"/>
            <a:chOff x="-222733" y="4310689"/>
            <a:chExt cx="1507158" cy="586800"/>
          </a:xfrm>
        </p:grpSpPr>
        <p:sp>
          <p:nvSpPr>
            <p:cNvPr id="1366" name="Google Shape;1366;p43"/>
            <p:cNvSpPr/>
            <p:nvPr/>
          </p:nvSpPr>
          <p:spPr>
            <a:xfrm rot="-5400000">
              <a:off x="348812" y="396187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67" name="Google Shape;1367;p43"/>
            <p:cNvGrpSpPr/>
            <p:nvPr/>
          </p:nvGrpSpPr>
          <p:grpSpPr>
            <a:xfrm>
              <a:off x="-222733" y="4537116"/>
              <a:ext cx="1105976" cy="133969"/>
              <a:chOff x="8183182" y="663852"/>
              <a:chExt cx="1475028" cy="178673"/>
            </a:xfrm>
          </p:grpSpPr>
          <p:grpSp>
            <p:nvGrpSpPr>
              <p:cNvPr id="1368" name="Google Shape;1368;p43"/>
              <p:cNvGrpSpPr/>
              <p:nvPr/>
            </p:nvGrpSpPr>
            <p:grpSpPr>
              <a:xfrm>
                <a:off x="8183182" y="774425"/>
                <a:ext cx="1178025" cy="68100"/>
                <a:chOff x="2024450" y="204150"/>
                <a:chExt cx="1178025" cy="68100"/>
              </a:xfrm>
            </p:grpSpPr>
            <p:sp>
              <p:nvSpPr>
                <p:cNvPr id="1369" name="Google Shape;1369;p4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0" name="Google Shape;1370;p4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1" name="Google Shape;1371;p4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2" name="Google Shape;1372;p4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3" name="Google Shape;1373;p4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4" name="Google Shape;1374;p4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5" name="Google Shape;1375;p4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6" name="Google Shape;1376;p4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7" name="Google Shape;1377;p4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8" name="Google Shape;1378;p4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379" name="Google Shape;1379;p43"/>
              <p:cNvGrpSpPr/>
              <p:nvPr/>
            </p:nvGrpSpPr>
            <p:grpSpPr>
              <a:xfrm>
                <a:off x="8480185" y="663852"/>
                <a:ext cx="1178025" cy="68100"/>
                <a:chOff x="2024450" y="204150"/>
                <a:chExt cx="1178025" cy="68100"/>
              </a:xfrm>
            </p:grpSpPr>
            <p:sp>
              <p:nvSpPr>
                <p:cNvPr id="1380" name="Google Shape;1380;p4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1" name="Google Shape;1381;p4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2" name="Google Shape;1382;p4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3" name="Google Shape;1383;p4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4" name="Google Shape;1384;p4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5" name="Google Shape;1385;p4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6" name="Google Shape;1386;p4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7" name="Google Shape;1387;p4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8" name="Google Shape;1388;p4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9" name="Google Shape;1389;p4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27" name="Shape 127"/>
        <p:cNvGrpSpPr/>
        <p:nvPr/>
      </p:nvGrpSpPr>
      <p:grpSpPr>
        <a:xfrm>
          <a:off x="0" y="0"/>
          <a:ext cx="0" cy="0"/>
          <a:chOff x="0" y="0"/>
          <a:chExt cx="0" cy="0"/>
        </a:xfrm>
      </p:grpSpPr>
      <p:grpSp>
        <p:nvGrpSpPr>
          <p:cNvPr id="128" name="Google Shape;128;p30"/>
          <p:cNvGrpSpPr/>
          <p:nvPr/>
        </p:nvGrpSpPr>
        <p:grpSpPr>
          <a:xfrm>
            <a:off x="-24" y="-27"/>
            <a:ext cx="9143711" cy="5143338"/>
            <a:chOff x="597550" y="708125"/>
            <a:chExt cx="6449225" cy="4193850"/>
          </a:xfrm>
        </p:grpSpPr>
        <p:sp>
          <p:nvSpPr>
            <p:cNvPr id="129" name="Google Shape;129;p30"/>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0" name="Google Shape;130;p30"/>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1" name="Google Shape;131;p30"/>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2" name="Google Shape;132;p30"/>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3" name="Google Shape;133;p30"/>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4" name="Google Shape;134;p30"/>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5" name="Google Shape;135;p30"/>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30"/>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30"/>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8" name="Google Shape;138;p30"/>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 name="Google Shape;139;p30"/>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 name="Google Shape;140;p30"/>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 name="Google Shape;141;p30"/>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30"/>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30"/>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 name="Google Shape;144;p30"/>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 name="Google Shape;145;p30"/>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30"/>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30"/>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30"/>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 name="Google Shape;149;p30"/>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 name="Google Shape;150;p30"/>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 name="Google Shape;151;p30"/>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 name="Google Shape;152;p30"/>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 name="Google Shape;153;p30"/>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 name="Google Shape;154;p30"/>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 name="Google Shape;155;p30"/>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 name="Google Shape;156;p30"/>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 name="Google Shape;157;p30"/>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 name="Google Shape;158;p30"/>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 name="Google Shape;159;p30"/>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 name="Google Shape;160;p30"/>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 name="Google Shape;161;p30"/>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 name="Google Shape;162;p30"/>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30"/>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30"/>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30"/>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30"/>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67" name="Google Shape;167;p30"/>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168" name="Google Shape;168;p30"/>
          <p:cNvSpPr txBox="1"/>
          <p:nvPr>
            <p:ph idx="2" type="title"/>
          </p:nvPr>
        </p:nvSpPr>
        <p:spPr>
          <a:xfrm>
            <a:off x="776550" y="1982455"/>
            <a:ext cx="22335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69" name="Google Shape;169;p30"/>
          <p:cNvSpPr txBox="1"/>
          <p:nvPr>
            <p:ph idx="1" type="subTitle"/>
          </p:nvPr>
        </p:nvSpPr>
        <p:spPr>
          <a:xfrm>
            <a:off x="776550" y="2391054"/>
            <a:ext cx="2233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0" name="Google Shape;170;p30"/>
          <p:cNvSpPr txBox="1"/>
          <p:nvPr>
            <p:ph idx="3" type="title"/>
          </p:nvPr>
        </p:nvSpPr>
        <p:spPr>
          <a:xfrm>
            <a:off x="776550" y="1345282"/>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1" name="Google Shape;171;p30"/>
          <p:cNvSpPr txBox="1"/>
          <p:nvPr>
            <p:ph idx="4" type="title"/>
          </p:nvPr>
        </p:nvSpPr>
        <p:spPr>
          <a:xfrm>
            <a:off x="3471150" y="198245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2" name="Google Shape;172;p30"/>
          <p:cNvSpPr txBox="1"/>
          <p:nvPr>
            <p:ph idx="5" type="subTitle"/>
          </p:nvPr>
        </p:nvSpPr>
        <p:spPr>
          <a:xfrm>
            <a:off x="3471150" y="239105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3" name="Google Shape;173;p30"/>
          <p:cNvSpPr txBox="1"/>
          <p:nvPr>
            <p:ph idx="6" type="title"/>
          </p:nvPr>
        </p:nvSpPr>
        <p:spPr>
          <a:xfrm>
            <a:off x="34711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4" name="Google Shape;174;p30"/>
          <p:cNvSpPr txBox="1"/>
          <p:nvPr>
            <p:ph idx="7" type="title"/>
          </p:nvPr>
        </p:nvSpPr>
        <p:spPr>
          <a:xfrm>
            <a:off x="6149850" y="198245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5" name="Google Shape;175;p30"/>
          <p:cNvSpPr txBox="1"/>
          <p:nvPr>
            <p:ph idx="8" type="subTitle"/>
          </p:nvPr>
        </p:nvSpPr>
        <p:spPr>
          <a:xfrm>
            <a:off x="6149850" y="239105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6" name="Google Shape;176;p30"/>
          <p:cNvSpPr txBox="1"/>
          <p:nvPr>
            <p:ph idx="9" type="title"/>
          </p:nvPr>
        </p:nvSpPr>
        <p:spPr>
          <a:xfrm>
            <a:off x="61498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77" name="Google Shape;177;p30"/>
          <p:cNvSpPr txBox="1"/>
          <p:nvPr>
            <p:ph idx="13" type="title"/>
          </p:nvPr>
        </p:nvSpPr>
        <p:spPr>
          <a:xfrm>
            <a:off x="776550" y="3617845"/>
            <a:ext cx="22335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78" name="Google Shape;178;p30"/>
          <p:cNvSpPr txBox="1"/>
          <p:nvPr>
            <p:ph idx="14" type="subTitle"/>
          </p:nvPr>
        </p:nvSpPr>
        <p:spPr>
          <a:xfrm>
            <a:off x="776550" y="4026444"/>
            <a:ext cx="22335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79" name="Google Shape;179;p30"/>
          <p:cNvSpPr txBox="1"/>
          <p:nvPr>
            <p:ph idx="15" type="title"/>
          </p:nvPr>
        </p:nvSpPr>
        <p:spPr>
          <a:xfrm>
            <a:off x="776550" y="2980641"/>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80" name="Google Shape;180;p30"/>
          <p:cNvSpPr txBox="1"/>
          <p:nvPr>
            <p:ph idx="16" type="title"/>
          </p:nvPr>
        </p:nvSpPr>
        <p:spPr>
          <a:xfrm>
            <a:off x="3471150" y="361784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1" name="Google Shape;181;p30"/>
          <p:cNvSpPr txBox="1"/>
          <p:nvPr>
            <p:ph idx="17" type="subTitle"/>
          </p:nvPr>
        </p:nvSpPr>
        <p:spPr>
          <a:xfrm>
            <a:off x="3471150" y="402644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2" name="Google Shape;182;p30"/>
          <p:cNvSpPr txBox="1"/>
          <p:nvPr>
            <p:ph idx="18" type="title"/>
          </p:nvPr>
        </p:nvSpPr>
        <p:spPr>
          <a:xfrm>
            <a:off x="3471150" y="2980641"/>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sp>
        <p:nvSpPr>
          <p:cNvPr id="183" name="Google Shape;183;p30"/>
          <p:cNvSpPr txBox="1"/>
          <p:nvPr>
            <p:ph idx="19" type="title"/>
          </p:nvPr>
        </p:nvSpPr>
        <p:spPr>
          <a:xfrm>
            <a:off x="6149850" y="3617845"/>
            <a:ext cx="2201700" cy="2742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184" name="Google Shape;184;p30"/>
          <p:cNvSpPr txBox="1"/>
          <p:nvPr>
            <p:ph idx="20" type="subTitle"/>
          </p:nvPr>
        </p:nvSpPr>
        <p:spPr>
          <a:xfrm>
            <a:off x="6149850" y="4026444"/>
            <a:ext cx="2201700" cy="48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185" name="Google Shape;185;p30"/>
          <p:cNvSpPr txBox="1"/>
          <p:nvPr>
            <p:ph idx="21" type="title"/>
          </p:nvPr>
        </p:nvSpPr>
        <p:spPr>
          <a:xfrm>
            <a:off x="6149850" y="2980641"/>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000"/>
              <a:buNone/>
              <a:defRPr sz="3500">
                <a:solidFill>
                  <a:schemeClr val="accent2"/>
                </a:solidFill>
              </a:defRPr>
            </a:lvl1pPr>
            <a:lvl2pPr lvl="1" algn="ctr">
              <a:lnSpc>
                <a:spcPct val="100000"/>
              </a:lnSpc>
              <a:spcBef>
                <a:spcPts val="0"/>
              </a:spcBef>
              <a:spcAft>
                <a:spcPts val="0"/>
              </a:spcAft>
              <a:buSzPts val="3000"/>
              <a:buNone/>
              <a:defRPr sz="3000"/>
            </a:lvl2pPr>
            <a:lvl3pPr lvl="2" algn="ctr">
              <a:lnSpc>
                <a:spcPct val="100000"/>
              </a:lnSpc>
              <a:spcBef>
                <a:spcPts val="0"/>
              </a:spcBef>
              <a:spcAft>
                <a:spcPts val="0"/>
              </a:spcAft>
              <a:buSzPts val="3000"/>
              <a:buNone/>
              <a:defRPr sz="3000"/>
            </a:lvl3pPr>
            <a:lvl4pPr lvl="3" algn="ctr">
              <a:lnSpc>
                <a:spcPct val="100000"/>
              </a:lnSpc>
              <a:spcBef>
                <a:spcPts val="0"/>
              </a:spcBef>
              <a:spcAft>
                <a:spcPts val="0"/>
              </a:spcAft>
              <a:buSzPts val="3000"/>
              <a:buNone/>
              <a:defRPr sz="3000"/>
            </a:lvl4pPr>
            <a:lvl5pPr lvl="4" algn="ctr">
              <a:lnSpc>
                <a:spcPct val="100000"/>
              </a:lnSpc>
              <a:spcBef>
                <a:spcPts val="0"/>
              </a:spcBef>
              <a:spcAft>
                <a:spcPts val="0"/>
              </a:spcAft>
              <a:buSzPts val="3000"/>
              <a:buNone/>
              <a:defRPr sz="3000"/>
            </a:lvl5pPr>
            <a:lvl6pPr lvl="5" algn="ctr">
              <a:lnSpc>
                <a:spcPct val="100000"/>
              </a:lnSpc>
              <a:spcBef>
                <a:spcPts val="0"/>
              </a:spcBef>
              <a:spcAft>
                <a:spcPts val="0"/>
              </a:spcAft>
              <a:buSzPts val="3000"/>
              <a:buNone/>
              <a:defRPr sz="3000"/>
            </a:lvl6pPr>
            <a:lvl7pPr lvl="6" algn="ctr">
              <a:lnSpc>
                <a:spcPct val="100000"/>
              </a:lnSpc>
              <a:spcBef>
                <a:spcPts val="0"/>
              </a:spcBef>
              <a:spcAft>
                <a:spcPts val="0"/>
              </a:spcAft>
              <a:buSzPts val="3000"/>
              <a:buNone/>
              <a:defRPr sz="3000"/>
            </a:lvl7pPr>
            <a:lvl8pPr lvl="7" algn="ctr">
              <a:lnSpc>
                <a:spcPct val="100000"/>
              </a:lnSpc>
              <a:spcBef>
                <a:spcPts val="0"/>
              </a:spcBef>
              <a:spcAft>
                <a:spcPts val="0"/>
              </a:spcAft>
              <a:buSzPts val="3000"/>
              <a:buNone/>
              <a:defRPr sz="3000"/>
            </a:lvl8pPr>
            <a:lvl9pPr lvl="8" algn="ctr">
              <a:lnSpc>
                <a:spcPct val="100000"/>
              </a:lnSpc>
              <a:spcBef>
                <a:spcPts val="0"/>
              </a:spcBef>
              <a:spcAft>
                <a:spcPts val="0"/>
              </a:spcAft>
              <a:buSzPts val="3000"/>
              <a:buNone/>
              <a:defRPr sz="3000"/>
            </a:lvl9pPr>
          </a:lstStyle>
          <a:p/>
        </p:txBody>
      </p:sp>
      <p:grpSp>
        <p:nvGrpSpPr>
          <p:cNvPr id="186" name="Google Shape;186;p30"/>
          <p:cNvGrpSpPr/>
          <p:nvPr/>
        </p:nvGrpSpPr>
        <p:grpSpPr>
          <a:xfrm rot="5400000">
            <a:off x="8381450" y="4569182"/>
            <a:ext cx="98902" cy="553090"/>
            <a:chOff x="4898850" y="4820550"/>
            <a:chExt cx="98902" cy="553090"/>
          </a:xfrm>
        </p:grpSpPr>
        <p:sp>
          <p:nvSpPr>
            <p:cNvPr id="187" name="Google Shape;187;p30"/>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0"/>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 name="Google Shape;189;p30"/>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 name="Google Shape;190;p30"/>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0"/>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92" name="Google Shape;192;p30"/>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93" name="Google Shape;193;p30"/>
          <p:cNvGrpSpPr/>
          <p:nvPr/>
        </p:nvGrpSpPr>
        <p:grpSpPr>
          <a:xfrm rot="-5400000">
            <a:off x="-148234" y="322631"/>
            <a:ext cx="883262" cy="242091"/>
            <a:chOff x="2300350" y="2601250"/>
            <a:chExt cx="2275275" cy="623625"/>
          </a:xfrm>
        </p:grpSpPr>
        <p:sp>
          <p:nvSpPr>
            <p:cNvPr id="194" name="Google Shape;194;p3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 name="Google Shape;195;p3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 name="Google Shape;196;p3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 name="Google Shape;197;p3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 name="Google Shape;198;p3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0" name="Google Shape;200;p30"/>
          <p:cNvSpPr/>
          <p:nvPr/>
        </p:nvSpPr>
        <p:spPr>
          <a:xfrm flipH="1" rot="5400000">
            <a:off x="8216276" y="-33530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 name="Google Shape;201;p30"/>
          <p:cNvGrpSpPr/>
          <p:nvPr/>
        </p:nvGrpSpPr>
        <p:grpSpPr>
          <a:xfrm>
            <a:off x="-256008" y="4796266"/>
            <a:ext cx="1105976" cy="133969"/>
            <a:chOff x="8183182" y="663852"/>
            <a:chExt cx="1475028" cy="178673"/>
          </a:xfrm>
        </p:grpSpPr>
        <p:grpSp>
          <p:nvGrpSpPr>
            <p:cNvPr id="202" name="Google Shape;202;p30"/>
            <p:cNvGrpSpPr/>
            <p:nvPr/>
          </p:nvGrpSpPr>
          <p:grpSpPr>
            <a:xfrm>
              <a:off x="8183182" y="774425"/>
              <a:ext cx="1178025" cy="68100"/>
              <a:chOff x="2024450" y="204150"/>
              <a:chExt cx="1178025" cy="68100"/>
            </a:xfrm>
          </p:grpSpPr>
          <p:sp>
            <p:nvSpPr>
              <p:cNvPr id="203" name="Google Shape;203;p3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3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 name="Google Shape;205;p3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 name="Google Shape;206;p3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 name="Google Shape;207;p3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 name="Google Shape;208;p3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 name="Google Shape;212;p3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 name="Google Shape;213;p30"/>
            <p:cNvGrpSpPr/>
            <p:nvPr/>
          </p:nvGrpSpPr>
          <p:grpSpPr>
            <a:xfrm>
              <a:off x="8480185" y="663852"/>
              <a:ext cx="1178025" cy="68100"/>
              <a:chOff x="2024450" y="204150"/>
              <a:chExt cx="1178025" cy="68100"/>
            </a:xfrm>
          </p:grpSpPr>
          <p:sp>
            <p:nvSpPr>
              <p:cNvPr id="214" name="Google Shape;214;p3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 name="Google Shape;215;p3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3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3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1" name="Google Shape;221;p3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 name="Google Shape;222;p3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 name="Google Shape;223;p3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4" name="Google Shape;224;p30"/>
          <p:cNvGrpSpPr/>
          <p:nvPr/>
        </p:nvGrpSpPr>
        <p:grpSpPr>
          <a:xfrm>
            <a:off x="8290084" y="239916"/>
            <a:ext cx="1105976" cy="133969"/>
            <a:chOff x="8183182" y="663852"/>
            <a:chExt cx="1475028" cy="178673"/>
          </a:xfrm>
        </p:grpSpPr>
        <p:grpSp>
          <p:nvGrpSpPr>
            <p:cNvPr id="225" name="Google Shape;225;p30"/>
            <p:cNvGrpSpPr/>
            <p:nvPr/>
          </p:nvGrpSpPr>
          <p:grpSpPr>
            <a:xfrm>
              <a:off x="8183182" y="774425"/>
              <a:ext cx="1178025" cy="68100"/>
              <a:chOff x="2024450" y="204150"/>
              <a:chExt cx="1178025" cy="68100"/>
            </a:xfrm>
          </p:grpSpPr>
          <p:sp>
            <p:nvSpPr>
              <p:cNvPr id="226" name="Google Shape;226;p3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 name="Google Shape;227;p3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 name="Google Shape;229;p3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 name="Google Shape;231;p3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2" name="Google Shape;232;p3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3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3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3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36" name="Google Shape;236;p30"/>
            <p:cNvGrpSpPr/>
            <p:nvPr/>
          </p:nvGrpSpPr>
          <p:grpSpPr>
            <a:xfrm>
              <a:off x="8480185" y="663852"/>
              <a:ext cx="1178025" cy="68100"/>
              <a:chOff x="2024450" y="204150"/>
              <a:chExt cx="1178025" cy="68100"/>
            </a:xfrm>
          </p:grpSpPr>
          <p:sp>
            <p:nvSpPr>
              <p:cNvPr id="237" name="Google Shape;237;p30"/>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0"/>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0"/>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0" name="Google Shape;240;p30"/>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1" name="Google Shape;241;p30"/>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30"/>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3" name="Google Shape;243;p30"/>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4" name="Google Shape;244;p30"/>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30"/>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30"/>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47" name="Google Shape;247;p30"/>
          <p:cNvGrpSpPr/>
          <p:nvPr/>
        </p:nvGrpSpPr>
        <p:grpSpPr>
          <a:xfrm rot="5400000">
            <a:off x="8428614" y="2891627"/>
            <a:ext cx="883262" cy="242091"/>
            <a:chOff x="2300350" y="2601250"/>
            <a:chExt cx="2275275" cy="623625"/>
          </a:xfrm>
        </p:grpSpPr>
        <p:sp>
          <p:nvSpPr>
            <p:cNvPr id="248" name="Google Shape;248;p30"/>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0"/>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0" name="Google Shape;250;p30"/>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1" name="Google Shape;251;p30"/>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30"/>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30"/>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54" name="Google Shape;254;p30"/>
          <p:cNvGrpSpPr/>
          <p:nvPr/>
        </p:nvGrpSpPr>
        <p:grpSpPr>
          <a:xfrm>
            <a:off x="1634157" y="-107958"/>
            <a:ext cx="1520982" cy="302065"/>
            <a:chOff x="5642557" y="-150670"/>
            <a:chExt cx="1520982" cy="302065"/>
          </a:xfrm>
        </p:grpSpPr>
        <p:sp>
          <p:nvSpPr>
            <p:cNvPr id="255" name="Google Shape;255;p30"/>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30"/>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7" name="Google Shape;257;p30"/>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30"/>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30"/>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60" name="Shape 260"/>
        <p:cNvGrpSpPr/>
        <p:nvPr/>
      </p:nvGrpSpPr>
      <p:grpSpPr>
        <a:xfrm>
          <a:off x="0" y="0"/>
          <a:ext cx="0" cy="0"/>
          <a:chOff x="0" y="0"/>
          <a:chExt cx="0" cy="0"/>
        </a:xfrm>
      </p:grpSpPr>
      <p:grpSp>
        <p:nvGrpSpPr>
          <p:cNvPr id="261" name="Google Shape;261;p31"/>
          <p:cNvGrpSpPr/>
          <p:nvPr/>
        </p:nvGrpSpPr>
        <p:grpSpPr>
          <a:xfrm>
            <a:off x="-24" y="-27"/>
            <a:ext cx="9143711" cy="5143338"/>
            <a:chOff x="597550" y="708125"/>
            <a:chExt cx="6449225" cy="4193850"/>
          </a:xfrm>
        </p:grpSpPr>
        <p:sp>
          <p:nvSpPr>
            <p:cNvPr id="262" name="Google Shape;262;p31"/>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31"/>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31"/>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31"/>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6" name="Google Shape;266;p31"/>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7" name="Google Shape;267;p31"/>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8" name="Google Shape;268;p31"/>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9" name="Google Shape;269;p31"/>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0" name="Google Shape;270;p31"/>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31"/>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31"/>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31"/>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31"/>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31"/>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6" name="Google Shape;276;p31"/>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7" name="Google Shape;277;p31"/>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p31"/>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9" name="Google Shape;279;p31"/>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0" name="Google Shape;280;p31"/>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1" name="Google Shape;281;p31"/>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2" name="Google Shape;282;p31"/>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31"/>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31"/>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31"/>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6" name="Google Shape;286;p31"/>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7" name="Google Shape;287;p31"/>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31"/>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31"/>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31"/>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31"/>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31"/>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31"/>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31"/>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31"/>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31"/>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31"/>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31"/>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9" name="Google Shape;299;p31"/>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00" name="Google Shape;300;p31"/>
          <p:cNvSpPr txBox="1"/>
          <p:nvPr>
            <p:ph type="title"/>
          </p:nvPr>
        </p:nvSpPr>
        <p:spPr>
          <a:xfrm>
            <a:off x="713100" y="2405677"/>
            <a:ext cx="77178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301" name="Google Shape;301;p31"/>
          <p:cNvSpPr txBox="1"/>
          <p:nvPr>
            <p:ph idx="1" type="subTitle"/>
          </p:nvPr>
        </p:nvSpPr>
        <p:spPr>
          <a:xfrm>
            <a:off x="1858650" y="3415877"/>
            <a:ext cx="5426700" cy="393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302" name="Google Shape;302;p31"/>
          <p:cNvSpPr txBox="1"/>
          <p:nvPr>
            <p:ph idx="2" type="title"/>
          </p:nvPr>
        </p:nvSpPr>
        <p:spPr>
          <a:xfrm>
            <a:off x="3132448"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6000"/>
              <a:buNone/>
              <a:defRPr sz="8000">
                <a:solidFill>
                  <a:schemeClr val="accent2"/>
                </a:solidFill>
              </a:defRPr>
            </a:lvl1pPr>
            <a:lvl2pPr lvl="1" algn="ctr">
              <a:lnSpc>
                <a:spcPct val="100000"/>
              </a:lnSpc>
              <a:spcBef>
                <a:spcPts val="0"/>
              </a:spcBef>
              <a:spcAft>
                <a:spcPts val="0"/>
              </a:spcAft>
              <a:buSzPts val="6000"/>
              <a:buNone/>
              <a:defRPr sz="6000"/>
            </a:lvl2pPr>
            <a:lvl3pPr lvl="2" algn="ctr">
              <a:lnSpc>
                <a:spcPct val="100000"/>
              </a:lnSpc>
              <a:spcBef>
                <a:spcPts val="0"/>
              </a:spcBef>
              <a:spcAft>
                <a:spcPts val="0"/>
              </a:spcAft>
              <a:buSzPts val="6000"/>
              <a:buNone/>
              <a:defRPr sz="6000"/>
            </a:lvl3pPr>
            <a:lvl4pPr lvl="3" algn="ctr">
              <a:lnSpc>
                <a:spcPct val="100000"/>
              </a:lnSpc>
              <a:spcBef>
                <a:spcPts val="0"/>
              </a:spcBef>
              <a:spcAft>
                <a:spcPts val="0"/>
              </a:spcAft>
              <a:buSzPts val="6000"/>
              <a:buNone/>
              <a:defRPr sz="6000"/>
            </a:lvl4pPr>
            <a:lvl5pPr lvl="4" algn="ctr">
              <a:lnSpc>
                <a:spcPct val="100000"/>
              </a:lnSpc>
              <a:spcBef>
                <a:spcPts val="0"/>
              </a:spcBef>
              <a:spcAft>
                <a:spcPts val="0"/>
              </a:spcAft>
              <a:buSzPts val="6000"/>
              <a:buNone/>
              <a:defRPr sz="6000"/>
            </a:lvl5pPr>
            <a:lvl6pPr lvl="5" algn="ctr">
              <a:lnSpc>
                <a:spcPct val="100000"/>
              </a:lnSpc>
              <a:spcBef>
                <a:spcPts val="0"/>
              </a:spcBef>
              <a:spcAft>
                <a:spcPts val="0"/>
              </a:spcAft>
              <a:buSzPts val="6000"/>
              <a:buNone/>
              <a:defRPr sz="6000"/>
            </a:lvl6pPr>
            <a:lvl7pPr lvl="6" algn="ctr">
              <a:lnSpc>
                <a:spcPct val="100000"/>
              </a:lnSpc>
              <a:spcBef>
                <a:spcPts val="0"/>
              </a:spcBef>
              <a:spcAft>
                <a:spcPts val="0"/>
              </a:spcAft>
              <a:buSzPts val="6000"/>
              <a:buNone/>
              <a:defRPr sz="6000"/>
            </a:lvl7pPr>
            <a:lvl8pPr lvl="7" algn="ctr">
              <a:lnSpc>
                <a:spcPct val="100000"/>
              </a:lnSpc>
              <a:spcBef>
                <a:spcPts val="0"/>
              </a:spcBef>
              <a:spcAft>
                <a:spcPts val="0"/>
              </a:spcAft>
              <a:buSzPts val="6000"/>
              <a:buNone/>
              <a:defRPr sz="6000"/>
            </a:lvl8pPr>
            <a:lvl9pPr lvl="8" algn="ctr">
              <a:lnSpc>
                <a:spcPct val="100000"/>
              </a:lnSpc>
              <a:spcBef>
                <a:spcPts val="0"/>
              </a:spcBef>
              <a:spcAft>
                <a:spcPts val="0"/>
              </a:spcAft>
              <a:buSzPts val="6000"/>
              <a:buNone/>
              <a:defRPr sz="6000"/>
            </a:lvl9pPr>
          </a:lstStyle>
          <a:p/>
        </p:txBody>
      </p:sp>
      <p:sp>
        <p:nvSpPr>
          <p:cNvPr id="303" name="Google Shape;303;p31"/>
          <p:cNvSpPr/>
          <p:nvPr/>
        </p:nvSpPr>
        <p:spPr>
          <a:xfrm flipH="1" rot="10800000">
            <a:off x="7847593" y="412557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04" name="Google Shape;304;p31"/>
          <p:cNvGrpSpPr/>
          <p:nvPr/>
        </p:nvGrpSpPr>
        <p:grpSpPr>
          <a:xfrm flipH="1" rot="-5400000">
            <a:off x="7699352" y="4771133"/>
            <a:ext cx="883262" cy="242091"/>
            <a:chOff x="2300350" y="2601250"/>
            <a:chExt cx="2275275" cy="623625"/>
          </a:xfrm>
        </p:grpSpPr>
        <p:sp>
          <p:nvSpPr>
            <p:cNvPr id="305" name="Google Shape;305;p3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6" name="Google Shape;306;p3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7" name="Google Shape;307;p3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8" name="Google Shape;308;p3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9" name="Google Shape;309;p3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0" name="Google Shape;310;p3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1" name="Google Shape;311;p31"/>
          <p:cNvSpPr/>
          <p:nvPr/>
        </p:nvSpPr>
        <p:spPr>
          <a:xfrm flipH="1">
            <a:off x="8088870" y="15356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2" name="Google Shape;312;p31"/>
          <p:cNvGrpSpPr/>
          <p:nvPr/>
        </p:nvGrpSpPr>
        <p:grpSpPr>
          <a:xfrm>
            <a:off x="8658746" y="2349080"/>
            <a:ext cx="1823015" cy="196993"/>
            <a:chOff x="7857346" y="4002005"/>
            <a:chExt cx="1823015" cy="196993"/>
          </a:xfrm>
        </p:grpSpPr>
        <p:sp>
          <p:nvSpPr>
            <p:cNvPr id="313" name="Google Shape;313;p3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4" name="Google Shape;314;p3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3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16" name="Google Shape;316;p31"/>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7" name="Google Shape;317;p31"/>
          <p:cNvSpPr/>
          <p:nvPr/>
        </p:nvSpPr>
        <p:spPr>
          <a:xfrm>
            <a:off x="16995" y="850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18" name="Google Shape;318;p31"/>
          <p:cNvGrpSpPr/>
          <p:nvPr/>
        </p:nvGrpSpPr>
        <p:grpSpPr>
          <a:xfrm rot="-5400000">
            <a:off x="338683" y="-295650"/>
            <a:ext cx="302065" cy="1520982"/>
            <a:chOff x="-108754" y="2690919"/>
            <a:chExt cx="302065" cy="1520982"/>
          </a:xfrm>
        </p:grpSpPr>
        <p:sp>
          <p:nvSpPr>
            <p:cNvPr id="319" name="Google Shape;319;p31"/>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31"/>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31"/>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31"/>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31"/>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24" name="Google Shape;324;p31"/>
          <p:cNvGrpSpPr/>
          <p:nvPr/>
        </p:nvGrpSpPr>
        <p:grpSpPr>
          <a:xfrm>
            <a:off x="5134732" y="4950349"/>
            <a:ext cx="1520982" cy="302065"/>
            <a:chOff x="5642557" y="-150670"/>
            <a:chExt cx="1520982" cy="302065"/>
          </a:xfrm>
        </p:grpSpPr>
        <p:sp>
          <p:nvSpPr>
            <p:cNvPr id="325" name="Google Shape;325;p31"/>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31"/>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7" name="Google Shape;327;p31"/>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31"/>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9" name="Google Shape;329;p31"/>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30" name="Google Shape;330;p31"/>
          <p:cNvGrpSpPr/>
          <p:nvPr/>
        </p:nvGrpSpPr>
        <p:grpSpPr>
          <a:xfrm>
            <a:off x="8419792" y="3307266"/>
            <a:ext cx="1105976" cy="133969"/>
            <a:chOff x="8183182" y="663852"/>
            <a:chExt cx="1475028" cy="178673"/>
          </a:xfrm>
        </p:grpSpPr>
        <p:grpSp>
          <p:nvGrpSpPr>
            <p:cNvPr id="331" name="Google Shape;331;p31"/>
            <p:cNvGrpSpPr/>
            <p:nvPr/>
          </p:nvGrpSpPr>
          <p:grpSpPr>
            <a:xfrm>
              <a:off x="8183182" y="774425"/>
              <a:ext cx="1178025" cy="68100"/>
              <a:chOff x="2024450" y="204150"/>
              <a:chExt cx="1178025" cy="68100"/>
            </a:xfrm>
          </p:grpSpPr>
          <p:sp>
            <p:nvSpPr>
              <p:cNvPr id="332" name="Google Shape;332;p3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3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3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3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3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3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3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9" name="Google Shape;339;p3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0" name="Google Shape;340;p3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3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342" name="Google Shape;342;p31"/>
            <p:cNvGrpSpPr/>
            <p:nvPr/>
          </p:nvGrpSpPr>
          <p:grpSpPr>
            <a:xfrm>
              <a:off x="8480185" y="663852"/>
              <a:ext cx="1178025" cy="68100"/>
              <a:chOff x="2024450" y="204150"/>
              <a:chExt cx="1178025" cy="68100"/>
            </a:xfrm>
          </p:grpSpPr>
          <p:sp>
            <p:nvSpPr>
              <p:cNvPr id="343" name="Google Shape;343;p3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3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5" name="Google Shape;345;p3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3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3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8" name="Google Shape;348;p3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9" name="Google Shape;349;p3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0" name="Google Shape;350;p3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1" name="Google Shape;351;p3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2" name="Google Shape;352;p3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
        <p:nvSpPr>
          <p:cNvPr id="353" name="Google Shape;353;p31"/>
          <p:cNvSpPr/>
          <p:nvPr/>
        </p:nvSpPr>
        <p:spPr>
          <a:xfrm>
            <a:off x="-1414555" y="40238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31"/>
          <p:cNvSpPr/>
          <p:nvPr/>
        </p:nvSpPr>
        <p:spPr>
          <a:xfrm>
            <a:off x="-1111455" y="37445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355" name="Google Shape;355;p31"/>
          <p:cNvGrpSpPr/>
          <p:nvPr/>
        </p:nvGrpSpPr>
        <p:grpSpPr>
          <a:xfrm rot="10800000">
            <a:off x="-155261" y="2431003"/>
            <a:ext cx="883262" cy="242091"/>
            <a:chOff x="2300350" y="2601250"/>
            <a:chExt cx="2275275" cy="623625"/>
          </a:xfrm>
        </p:grpSpPr>
        <p:sp>
          <p:nvSpPr>
            <p:cNvPr id="356" name="Google Shape;356;p3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3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3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9" name="Google Shape;359;p3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0" name="Google Shape;360;p3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1" name="Google Shape;361;p3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BLANK_9">
    <p:spTree>
      <p:nvGrpSpPr>
        <p:cNvPr id="362" name="Shape 362"/>
        <p:cNvGrpSpPr/>
        <p:nvPr/>
      </p:nvGrpSpPr>
      <p:grpSpPr>
        <a:xfrm>
          <a:off x="0" y="0"/>
          <a:ext cx="0" cy="0"/>
          <a:chOff x="0" y="0"/>
          <a:chExt cx="0" cy="0"/>
        </a:xfrm>
      </p:grpSpPr>
      <p:grpSp>
        <p:nvGrpSpPr>
          <p:cNvPr id="363" name="Google Shape;363;p32"/>
          <p:cNvGrpSpPr/>
          <p:nvPr/>
        </p:nvGrpSpPr>
        <p:grpSpPr>
          <a:xfrm>
            <a:off x="-24" y="-27"/>
            <a:ext cx="9143711" cy="5143338"/>
            <a:chOff x="597550" y="708125"/>
            <a:chExt cx="6449225" cy="4193850"/>
          </a:xfrm>
        </p:grpSpPr>
        <p:sp>
          <p:nvSpPr>
            <p:cNvPr id="364" name="Google Shape;364;p32"/>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32"/>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32"/>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7" name="Google Shape;367;p32"/>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8" name="Google Shape;368;p32"/>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32"/>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32"/>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32"/>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32"/>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32"/>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32"/>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32"/>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32"/>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32"/>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32"/>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32"/>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32"/>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32"/>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2" name="Google Shape;382;p32"/>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3" name="Google Shape;383;p32"/>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4" name="Google Shape;384;p32"/>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5" name="Google Shape;385;p32"/>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32"/>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32"/>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32"/>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32"/>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32"/>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1" name="Google Shape;391;p32"/>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2" name="Google Shape;392;p32"/>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3" name="Google Shape;393;p32"/>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32"/>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5" name="Google Shape;395;p32"/>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6" name="Google Shape;396;p32"/>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7" name="Google Shape;397;p32"/>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32"/>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9" name="Google Shape;399;p32"/>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32"/>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1" name="Google Shape;401;p32"/>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02" name="Google Shape;402;p32"/>
          <p:cNvSpPr txBox="1"/>
          <p:nvPr>
            <p:ph type="title"/>
          </p:nvPr>
        </p:nvSpPr>
        <p:spPr>
          <a:xfrm>
            <a:off x="713100" y="1723050"/>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403" name="Google Shape;403;p32"/>
          <p:cNvSpPr txBox="1"/>
          <p:nvPr>
            <p:ph idx="1" type="subTitle"/>
          </p:nvPr>
        </p:nvSpPr>
        <p:spPr>
          <a:xfrm>
            <a:off x="713100" y="2366050"/>
            <a:ext cx="4401600" cy="10662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404" name="Google Shape;404;p32"/>
          <p:cNvGrpSpPr/>
          <p:nvPr/>
        </p:nvGrpSpPr>
        <p:grpSpPr>
          <a:xfrm>
            <a:off x="8137507" y="-109361"/>
            <a:ext cx="586800" cy="1284434"/>
            <a:chOff x="8137507" y="-109361"/>
            <a:chExt cx="586800" cy="1284434"/>
          </a:xfrm>
        </p:grpSpPr>
        <p:sp>
          <p:nvSpPr>
            <p:cNvPr id="405" name="Google Shape;405;p32"/>
            <p:cNvSpPr/>
            <p:nvPr/>
          </p:nvSpPr>
          <p:spPr>
            <a:xfrm>
              <a:off x="8137507" y="-109352"/>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06" name="Google Shape;406;p32"/>
            <p:cNvGrpSpPr/>
            <p:nvPr/>
          </p:nvGrpSpPr>
          <p:grpSpPr>
            <a:xfrm rot="-5400000">
              <a:off x="7989266" y="211224"/>
              <a:ext cx="883262" cy="242091"/>
              <a:chOff x="2300350" y="2601250"/>
              <a:chExt cx="2275275" cy="623625"/>
            </a:xfrm>
          </p:grpSpPr>
          <p:sp>
            <p:nvSpPr>
              <p:cNvPr id="407" name="Google Shape;407;p3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8" name="Google Shape;408;p3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9" name="Google Shape;409;p3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0" name="Google Shape;410;p3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1" name="Google Shape;411;p3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2" name="Google Shape;412;p3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13" name="Google Shape;413;p32"/>
          <p:cNvGrpSpPr/>
          <p:nvPr/>
        </p:nvGrpSpPr>
        <p:grpSpPr>
          <a:xfrm>
            <a:off x="2517607" y="-116370"/>
            <a:ext cx="1520982" cy="302065"/>
            <a:chOff x="5642557" y="-150670"/>
            <a:chExt cx="1520982" cy="302065"/>
          </a:xfrm>
        </p:grpSpPr>
        <p:sp>
          <p:nvSpPr>
            <p:cNvPr id="414" name="Google Shape;414;p3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3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3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3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3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9" name="Google Shape;419;p32"/>
          <p:cNvSpPr/>
          <p:nvPr/>
        </p:nvSpPr>
        <p:spPr>
          <a:xfrm rot="-5400000">
            <a:off x="341629"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20" name="Google Shape;420;p32"/>
          <p:cNvGrpSpPr/>
          <p:nvPr/>
        </p:nvGrpSpPr>
        <p:grpSpPr>
          <a:xfrm>
            <a:off x="4913901" y="675155"/>
            <a:ext cx="1252896" cy="51000"/>
            <a:chOff x="2915381" y="4104819"/>
            <a:chExt cx="1252896" cy="51000"/>
          </a:xfrm>
        </p:grpSpPr>
        <p:sp>
          <p:nvSpPr>
            <p:cNvPr id="421" name="Google Shape;421;p32"/>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32"/>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32"/>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32"/>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32"/>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32"/>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32"/>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8" name="Google Shape;428;p32"/>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9" name="Google Shape;429;p32"/>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0" name="Google Shape;430;p32"/>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1" name="Google Shape;431;p32"/>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2" name="Google Shape;432;p32"/>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3" name="Google Shape;433;p32"/>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32"/>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35" name="Google Shape;435;p32"/>
          <p:cNvSpPr/>
          <p:nvPr/>
        </p:nvSpPr>
        <p:spPr>
          <a:xfrm rot="5400000">
            <a:off x="8208387" y="420412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32"/>
          <p:cNvSpPr/>
          <p:nvPr/>
        </p:nvSpPr>
        <p:spPr>
          <a:xfrm rot="10800000">
            <a:off x="1362311" y="42400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437" name="Google Shape;437;p32"/>
          <p:cNvGrpSpPr/>
          <p:nvPr/>
        </p:nvGrpSpPr>
        <p:grpSpPr>
          <a:xfrm>
            <a:off x="5600407" y="4993736"/>
            <a:ext cx="1520982" cy="302065"/>
            <a:chOff x="5642557" y="-150670"/>
            <a:chExt cx="1520982" cy="302065"/>
          </a:xfrm>
        </p:grpSpPr>
        <p:sp>
          <p:nvSpPr>
            <p:cNvPr id="438" name="Google Shape;438;p3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3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443" name="Google Shape;443;p32"/>
          <p:cNvGrpSpPr/>
          <p:nvPr/>
        </p:nvGrpSpPr>
        <p:grpSpPr>
          <a:xfrm rot="5400000">
            <a:off x="8900" y="1773425"/>
            <a:ext cx="98902" cy="553090"/>
            <a:chOff x="4898850" y="4820550"/>
            <a:chExt cx="98902" cy="553090"/>
          </a:xfrm>
        </p:grpSpPr>
        <p:sp>
          <p:nvSpPr>
            <p:cNvPr id="444" name="Google Shape;444;p3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32"/>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6" name="Google Shape;446;p3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7" name="Google Shape;447;p3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8" name="Google Shape;448;p32"/>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BLANK_4">
    <p:spTree>
      <p:nvGrpSpPr>
        <p:cNvPr id="449" name="Shape 449"/>
        <p:cNvGrpSpPr/>
        <p:nvPr/>
      </p:nvGrpSpPr>
      <p:grpSpPr>
        <a:xfrm>
          <a:off x="0" y="0"/>
          <a:ext cx="0" cy="0"/>
          <a:chOff x="0" y="0"/>
          <a:chExt cx="0" cy="0"/>
        </a:xfrm>
      </p:grpSpPr>
      <p:grpSp>
        <p:nvGrpSpPr>
          <p:cNvPr id="450" name="Google Shape;450;p33"/>
          <p:cNvGrpSpPr/>
          <p:nvPr/>
        </p:nvGrpSpPr>
        <p:grpSpPr>
          <a:xfrm>
            <a:off x="-24" y="-27"/>
            <a:ext cx="9143711" cy="5143338"/>
            <a:chOff x="597550" y="708125"/>
            <a:chExt cx="6449225" cy="4193850"/>
          </a:xfrm>
        </p:grpSpPr>
        <p:sp>
          <p:nvSpPr>
            <p:cNvPr id="451" name="Google Shape;451;p33"/>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2" name="Google Shape;452;p33"/>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3" name="Google Shape;453;p33"/>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33"/>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33"/>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33"/>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33"/>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3"/>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3"/>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3"/>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1" name="Google Shape;461;p33"/>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2" name="Google Shape;462;p33"/>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3" name="Google Shape;463;p33"/>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4" name="Google Shape;464;p33"/>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33"/>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6" name="Google Shape;466;p33"/>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7" name="Google Shape;467;p33"/>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33"/>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33"/>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33"/>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33"/>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2" name="Google Shape;472;p33"/>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3" name="Google Shape;473;p33"/>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4" name="Google Shape;474;p33"/>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5" name="Google Shape;475;p33"/>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6" name="Google Shape;476;p33"/>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7" name="Google Shape;477;p33"/>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8" name="Google Shape;478;p33"/>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9" name="Google Shape;479;p33"/>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0" name="Google Shape;480;p33"/>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1" name="Google Shape;481;p33"/>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2" name="Google Shape;482;p33"/>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3" name="Google Shape;483;p33"/>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4" name="Google Shape;484;p33"/>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5" name="Google Shape;485;p33"/>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6" name="Google Shape;486;p33"/>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7" name="Google Shape;487;p33"/>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8" name="Google Shape;488;p33"/>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89" name="Google Shape;489;p33"/>
          <p:cNvSpPr txBox="1"/>
          <p:nvPr>
            <p:ph type="title"/>
          </p:nvPr>
        </p:nvSpPr>
        <p:spPr>
          <a:xfrm>
            <a:off x="864525" y="2405675"/>
            <a:ext cx="75663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l">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490" name="Google Shape;490;p33"/>
          <p:cNvSpPr txBox="1"/>
          <p:nvPr>
            <p:ph idx="1" type="subTitle"/>
          </p:nvPr>
        </p:nvSpPr>
        <p:spPr>
          <a:xfrm>
            <a:off x="864525" y="3440475"/>
            <a:ext cx="4644000" cy="3444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491" name="Google Shape;491;p33"/>
          <p:cNvSpPr txBox="1"/>
          <p:nvPr>
            <p:ph idx="2" type="title"/>
          </p:nvPr>
        </p:nvSpPr>
        <p:spPr>
          <a:xfrm>
            <a:off x="864525" y="1484975"/>
            <a:ext cx="21303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l">
              <a:lnSpc>
                <a:spcPct val="100000"/>
              </a:lnSpc>
              <a:spcBef>
                <a:spcPts val="0"/>
              </a:spcBef>
              <a:spcAft>
                <a:spcPts val="0"/>
              </a:spcAft>
              <a:buClr>
                <a:schemeClr val="accent2"/>
              </a:buClr>
              <a:buSzPts val="8000"/>
              <a:buNone/>
              <a:defRPr sz="8000">
                <a:solidFill>
                  <a:schemeClr val="accent2"/>
                </a:solidFill>
              </a:defRPr>
            </a:lvl1pPr>
            <a:lvl2pPr lvl="1" algn="ctr">
              <a:lnSpc>
                <a:spcPct val="100000"/>
              </a:lnSpc>
              <a:spcBef>
                <a:spcPts val="0"/>
              </a:spcBef>
              <a:spcAft>
                <a:spcPts val="0"/>
              </a:spcAft>
              <a:buClr>
                <a:schemeClr val="accent2"/>
              </a:buClr>
              <a:buSzPts val="8000"/>
              <a:buNone/>
              <a:defRPr sz="8000">
                <a:solidFill>
                  <a:schemeClr val="accent2"/>
                </a:solidFill>
              </a:defRPr>
            </a:lvl2pPr>
            <a:lvl3pPr lvl="2" algn="ctr">
              <a:lnSpc>
                <a:spcPct val="100000"/>
              </a:lnSpc>
              <a:spcBef>
                <a:spcPts val="0"/>
              </a:spcBef>
              <a:spcAft>
                <a:spcPts val="0"/>
              </a:spcAft>
              <a:buClr>
                <a:schemeClr val="accent2"/>
              </a:buClr>
              <a:buSzPts val="8000"/>
              <a:buNone/>
              <a:defRPr sz="8000">
                <a:solidFill>
                  <a:schemeClr val="accent2"/>
                </a:solidFill>
              </a:defRPr>
            </a:lvl3pPr>
            <a:lvl4pPr lvl="3" algn="ctr">
              <a:lnSpc>
                <a:spcPct val="100000"/>
              </a:lnSpc>
              <a:spcBef>
                <a:spcPts val="0"/>
              </a:spcBef>
              <a:spcAft>
                <a:spcPts val="0"/>
              </a:spcAft>
              <a:buClr>
                <a:schemeClr val="accent2"/>
              </a:buClr>
              <a:buSzPts val="8000"/>
              <a:buNone/>
              <a:defRPr sz="8000">
                <a:solidFill>
                  <a:schemeClr val="accent2"/>
                </a:solidFill>
              </a:defRPr>
            </a:lvl4pPr>
            <a:lvl5pPr lvl="4" algn="ctr">
              <a:lnSpc>
                <a:spcPct val="100000"/>
              </a:lnSpc>
              <a:spcBef>
                <a:spcPts val="0"/>
              </a:spcBef>
              <a:spcAft>
                <a:spcPts val="0"/>
              </a:spcAft>
              <a:buClr>
                <a:schemeClr val="accent2"/>
              </a:buClr>
              <a:buSzPts val="8000"/>
              <a:buNone/>
              <a:defRPr sz="8000">
                <a:solidFill>
                  <a:schemeClr val="accent2"/>
                </a:solidFill>
              </a:defRPr>
            </a:lvl5pPr>
            <a:lvl6pPr lvl="5" algn="ctr">
              <a:lnSpc>
                <a:spcPct val="100000"/>
              </a:lnSpc>
              <a:spcBef>
                <a:spcPts val="0"/>
              </a:spcBef>
              <a:spcAft>
                <a:spcPts val="0"/>
              </a:spcAft>
              <a:buClr>
                <a:schemeClr val="accent2"/>
              </a:buClr>
              <a:buSzPts val="8000"/>
              <a:buNone/>
              <a:defRPr sz="8000">
                <a:solidFill>
                  <a:schemeClr val="accent2"/>
                </a:solidFill>
              </a:defRPr>
            </a:lvl6pPr>
            <a:lvl7pPr lvl="6" algn="ctr">
              <a:lnSpc>
                <a:spcPct val="100000"/>
              </a:lnSpc>
              <a:spcBef>
                <a:spcPts val="0"/>
              </a:spcBef>
              <a:spcAft>
                <a:spcPts val="0"/>
              </a:spcAft>
              <a:buClr>
                <a:schemeClr val="accent2"/>
              </a:buClr>
              <a:buSzPts val="8000"/>
              <a:buNone/>
              <a:defRPr sz="8000">
                <a:solidFill>
                  <a:schemeClr val="accent2"/>
                </a:solidFill>
              </a:defRPr>
            </a:lvl7pPr>
            <a:lvl8pPr lvl="7" algn="ctr">
              <a:lnSpc>
                <a:spcPct val="100000"/>
              </a:lnSpc>
              <a:spcBef>
                <a:spcPts val="0"/>
              </a:spcBef>
              <a:spcAft>
                <a:spcPts val="0"/>
              </a:spcAft>
              <a:buClr>
                <a:schemeClr val="accent2"/>
              </a:buClr>
              <a:buSzPts val="8000"/>
              <a:buNone/>
              <a:defRPr sz="8000">
                <a:solidFill>
                  <a:schemeClr val="accent2"/>
                </a:solidFill>
              </a:defRPr>
            </a:lvl8pPr>
            <a:lvl9pPr lvl="8" algn="ctr">
              <a:lnSpc>
                <a:spcPct val="100000"/>
              </a:lnSpc>
              <a:spcBef>
                <a:spcPts val="0"/>
              </a:spcBef>
              <a:spcAft>
                <a:spcPts val="0"/>
              </a:spcAft>
              <a:buClr>
                <a:schemeClr val="accent2"/>
              </a:buClr>
              <a:buSzPts val="8000"/>
              <a:buNone/>
              <a:defRPr sz="8000">
                <a:solidFill>
                  <a:schemeClr val="accent2"/>
                </a:solidFill>
              </a:defRPr>
            </a:lvl9pPr>
          </a:lstStyle>
          <a:p/>
        </p:txBody>
      </p:sp>
      <p:grpSp>
        <p:nvGrpSpPr>
          <p:cNvPr id="492" name="Google Shape;492;p33"/>
          <p:cNvGrpSpPr/>
          <p:nvPr/>
        </p:nvGrpSpPr>
        <p:grpSpPr>
          <a:xfrm rot="5400000">
            <a:off x="-32670" y="1621025"/>
            <a:ext cx="98902" cy="553090"/>
            <a:chOff x="4898850" y="4820550"/>
            <a:chExt cx="98902" cy="553090"/>
          </a:xfrm>
        </p:grpSpPr>
        <p:sp>
          <p:nvSpPr>
            <p:cNvPr id="493" name="Google Shape;493;p3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5" name="Google Shape;495;p3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6" name="Google Shape;496;p3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7" name="Google Shape;497;p3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98" name="Google Shape;498;p33"/>
          <p:cNvSpPr/>
          <p:nvPr/>
        </p:nvSpPr>
        <p:spPr>
          <a:xfrm rot="-5400000">
            <a:off x="348818" y="3906123"/>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33"/>
          <p:cNvSpPr/>
          <p:nvPr/>
        </p:nvSpPr>
        <p:spPr>
          <a:xfrm rot="5400000">
            <a:off x="-562205" y="-3395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33"/>
          <p:cNvSpPr/>
          <p:nvPr/>
        </p:nvSpPr>
        <p:spPr>
          <a:xfrm rot="5400000">
            <a:off x="-282905" y="-364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1" name="Google Shape;501;p33"/>
          <p:cNvSpPr/>
          <p:nvPr/>
        </p:nvSpPr>
        <p:spPr>
          <a:xfrm flipH="1" rot="10800000">
            <a:off x="2891470" y="48422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2" name="Google Shape;502;p33"/>
          <p:cNvSpPr/>
          <p:nvPr/>
        </p:nvSpPr>
        <p:spPr>
          <a:xfrm>
            <a:off x="8535575"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03" name="Google Shape;503;p33"/>
          <p:cNvGrpSpPr/>
          <p:nvPr/>
        </p:nvGrpSpPr>
        <p:grpSpPr>
          <a:xfrm flipH="1">
            <a:off x="7898009" y="350736"/>
            <a:ext cx="1520982" cy="302065"/>
            <a:chOff x="5642557" y="-150670"/>
            <a:chExt cx="1520982" cy="302065"/>
          </a:xfrm>
        </p:grpSpPr>
        <p:sp>
          <p:nvSpPr>
            <p:cNvPr id="504" name="Google Shape;504;p3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5" name="Google Shape;505;p3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6" name="Google Shape;506;p3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7" name="Google Shape;507;p3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8" name="Google Shape;508;p3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09" name="Google Shape;509;p33"/>
          <p:cNvGrpSpPr/>
          <p:nvPr/>
        </p:nvGrpSpPr>
        <p:grpSpPr>
          <a:xfrm rot="5400000">
            <a:off x="109552" y="1954025"/>
            <a:ext cx="98902" cy="553090"/>
            <a:chOff x="4898850" y="4820550"/>
            <a:chExt cx="98902" cy="553090"/>
          </a:xfrm>
        </p:grpSpPr>
        <p:sp>
          <p:nvSpPr>
            <p:cNvPr id="510" name="Google Shape;510;p3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3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15" name="Google Shape;515;p33"/>
          <p:cNvGrpSpPr/>
          <p:nvPr/>
        </p:nvGrpSpPr>
        <p:grpSpPr>
          <a:xfrm>
            <a:off x="4682157" y="-107958"/>
            <a:ext cx="1520982" cy="302065"/>
            <a:chOff x="5642557" y="-150670"/>
            <a:chExt cx="1520982" cy="302065"/>
          </a:xfrm>
        </p:grpSpPr>
        <p:sp>
          <p:nvSpPr>
            <p:cNvPr id="516" name="Google Shape;516;p33"/>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7" name="Google Shape;517;p33"/>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8" name="Google Shape;518;p33"/>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9" name="Google Shape;519;p33"/>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0" name="Google Shape;520;p33"/>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21" name="Google Shape;521;p33"/>
          <p:cNvGrpSpPr/>
          <p:nvPr/>
        </p:nvGrpSpPr>
        <p:grpSpPr>
          <a:xfrm>
            <a:off x="7881845" y="4336579"/>
            <a:ext cx="2297800" cy="347400"/>
            <a:chOff x="7881845" y="4031779"/>
            <a:chExt cx="2297800" cy="347400"/>
          </a:xfrm>
        </p:grpSpPr>
        <p:sp>
          <p:nvSpPr>
            <p:cNvPr id="522" name="Google Shape;522;p33"/>
            <p:cNvSpPr/>
            <p:nvPr/>
          </p:nvSpPr>
          <p:spPr>
            <a:xfrm flipH="1">
              <a:off x="8184945" y="43110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3" name="Google Shape;523;p33"/>
            <p:cNvSpPr/>
            <p:nvPr/>
          </p:nvSpPr>
          <p:spPr>
            <a:xfrm flipH="1">
              <a:off x="7881845" y="403177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4" name="Shape 524"/>
        <p:cNvGrpSpPr/>
        <p:nvPr/>
      </p:nvGrpSpPr>
      <p:grpSpPr>
        <a:xfrm>
          <a:off x="0" y="0"/>
          <a:ext cx="0" cy="0"/>
          <a:chOff x="0" y="0"/>
          <a:chExt cx="0" cy="0"/>
        </a:xfrm>
      </p:grpSpPr>
      <p:grpSp>
        <p:nvGrpSpPr>
          <p:cNvPr id="525" name="Google Shape;525;p34"/>
          <p:cNvGrpSpPr/>
          <p:nvPr/>
        </p:nvGrpSpPr>
        <p:grpSpPr>
          <a:xfrm>
            <a:off x="-24" y="-27"/>
            <a:ext cx="9143711" cy="5143338"/>
            <a:chOff x="597550" y="708125"/>
            <a:chExt cx="6449225" cy="4193850"/>
          </a:xfrm>
        </p:grpSpPr>
        <p:sp>
          <p:nvSpPr>
            <p:cNvPr id="526" name="Google Shape;526;p34"/>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4"/>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4"/>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9" name="Google Shape;529;p34"/>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0" name="Google Shape;530;p34"/>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1" name="Google Shape;531;p34"/>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34"/>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34"/>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4" name="Google Shape;534;p34"/>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5" name="Google Shape;535;p34"/>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34"/>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7" name="Google Shape;537;p34"/>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8" name="Google Shape;538;p34"/>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9" name="Google Shape;539;p34"/>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0" name="Google Shape;540;p34"/>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1" name="Google Shape;541;p34"/>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4"/>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4"/>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4"/>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5" name="Google Shape;545;p34"/>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6" name="Google Shape;546;p34"/>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34"/>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34"/>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34"/>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34"/>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1" name="Google Shape;551;p34"/>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2" name="Google Shape;552;p34"/>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34"/>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34"/>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34"/>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34"/>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34"/>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34"/>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34"/>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4"/>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4"/>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4"/>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3" name="Google Shape;563;p34"/>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64" name="Google Shape;564;p34"/>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565" name="Google Shape;565;p34"/>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66" name="Google Shape;566;p34"/>
          <p:cNvGrpSpPr/>
          <p:nvPr/>
        </p:nvGrpSpPr>
        <p:grpSpPr>
          <a:xfrm>
            <a:off x="494301" y="4792125"/>
            <a:ext cx="1252896" cy="51000"/>
            <a:chOff x="2915381" y="4104819"/>
            <a:chExt cx="1252896" cy="51000"/>
          </a:xfrm>
        </p:grpSpPr>
        <p:sp>
          <p:nvSpPr>
            <p:cNvPr id="567" name="Google Shape;567;p34"/>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34"/>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9" name="Google Shape;569;p34"/>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0" name="Google Shape;570;p34"/>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1" name="Google Shape;571;p34"/>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34"/>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3" name="Google Shape;573;p34"/>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4" name="Google Shape;574;p34"/>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5" name="Google Shape;575;p34"/>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34"/>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7" name="Google Shape;577;p34"/>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4"/>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4"/>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4"/>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81" name="Google Shape;581;p34"/>
          <p:cNvSpPr/>
          <p:nvPr/>
        </p:nvSpPr>
        <p:spPr>
          <a:xfrm rot="10800000">
            <a:off x="8557211" y="4011475"/>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82" name="Google Shape;582;p34"/>
          <p:cNvGrpSpPr/>
          <p:nvPr/>
        </p:nvGrpSpPr>
        <p:grpSpPr>
          <a:xfrm rot="5400000">
            <a:off x="8520259" y="4079074"/>
            <a:ext cx="302065" cy="1520982"/>
            <a:chOff x="-108754" y="2690919"/>
            <a:chExt cx="302065" cy="1520982"/>
          </a:xfrm>
        </p:grpSpPr>
        <p:sp>
          <p:nvSpPr>
            <p:cNvPr id="583" name="Google Shape;583;p34"/>
            <p:cNvSpPr/>
            <p:nvPr/>
          </p:nvSpPr>
          <p:spPr>
            <a:xfrm>
              <a:off x="-62388" y="2782841"/>
              <a:ext cx="209364" cy="1335580"/>
            </a:xfrm>
            <a:custGeom>
              <a:rect b="b" l="l" r="r" t="t"/>
              <a:pathLst>
                <a:path extrusionOk="0" fill="none" h="42862" w="6719">
                  <a:moveTo>
                    <a:pt x="0" y="42862"/>
                  </a:moveTo>
                  <a:lnTo>
                    <a:pt x="0" y="23799"/>
                  </a:lnTo>
                  <a:lnTo>
                    <a:pt x="6718" y="17056"/>
                  </a:lnTo>
                  <a:lnTo>
                    <a:pt x="6718"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34"/>
            <p:cNvSpPr/>
            <p:nvPr/>
          </p:nvSpPr>
          <p:spPr>
            <a:xfrm>
              <a:off x="101358" y="2690919"/>
              <a:ext cx="91953" cy="91953"/>
            </a:xfrm>
            <a:custGeom>
              <a:rect b="b" l="l" r="r" t="t"/>
              <a:pathLst>
                <a:path extrusionOk="0" fill="none" h="2951" w="2951">
                  <a:moveTo>
                    <a:pt x="1463" y="1"/>
                  </a:moveTo>
                  <a:cubicBezTo>
                    <a:pt x="2281" y="1"/>
                    <a:pt x="2951" y="645"/>
                    <a:pt x="2951" y="1463"/>
                  </a:cubicBezTo>
                  <a:cubicBezTo>
                    <a:pt x="2951" y="2281"/>
                    <a:pt x="2281" y="2951"/>
                    <a:pt x="1463" y="2951"/>
                  </a:cubicBezTo>
                  <a:cubicBezTo>
                    <a:pt x="645" y="2951"/>
                    <a:pt x="1" y="2281"/>
                    <a:pt x="1" y="1463"/>
                  </a:cubicBezTo>
                  <a:cubicBezTo>
                    <a:pt x="1" y="645"/>
                    <a:pt x="645" y="1"/>
                    <a:pt x="1463" y="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5" name="Google Shape;585;p34"/>
            <p:cNvSpPr/>
            <p:nvPr/>
          </p:nvSpPr>
          <p:spPr>
            <a:xfrm>
              <a:off x="125320" y="2714881"/>
              <a:ext cx="43281" cy="43281"/>
            </a:xfrm>
            <a:custGeom>
              <a:rect b="b" l="l" r="r" t="t"/>
              <a:pathLst>
                <a:path extrusionOk="0" h="1389" w="1389">
                  <a:moveTo>
                    <a:pt x="694" y="0"/>
                  </a:moveTo>
                  <a:cubicBezTo>
                    <a:pt x="322" y="0"/>
                    <a:pt x="0" y="322"/>
                    <a:pt x="0" y="694"/>
                  </a:cubicBezTo>
                  <a:cubicBezTo>
                    <a:pt x="0" y="1091"/>
                    <a:pt x="322" y="1388"/>
                    <a:pt x="694" y="1388"/>
                  </a:cubicBezTo>
                  <a:cubicBezTo>
                    <a:pt x="1091" y="1388"/>
                    <a:pt x="1388" y="1091"/>
                    <a:pt x="1388" y="694"/>
                  </a:cubicBezTo>
                  <a:cubicBezTo>
                    <a:pt x="1388" y="322"/>
                    <a:pt x="1091" y="0"/>
                    <a:pt x="694"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6" name="Google Shape;586;p34"/>
            <p:cNvSpPr/>
            <p:nvPr/>
          </p:nvSpPr>
          <p:spPr>
            <a:xfrm>
              <a:off x="-108754" y="4119948"/>
              <a:ext cx="91953" cy="91953"/>
            </a:xfrm>
            <a:custGeom>
              <a:rect b="b" l="l" r="r" t="t"/>
              <a:pathLst>
                <a:path extrusionOk="0" fill="none" h="2951" w="2951">
                  <a:moveTo>
                    <a:pt x="1488" y="0"/>
                  </a:moveTo>
                  <a:cubicBezTo>
                    <a:pt x="2306" y="0"/>
                    <a:pt x="2951" y="670"/>
                    <a:pt x="2951" y="1463"/>
                  </a:cubicBezTo>
                  <a:cubicBezTo>
                    <a:pt x="2951" y="2281"/>
                    <a:pt x="2306" y="2950"/>
                    <a:pt x="1488" y="2950"/>
                  </a:cubicBezTo>
                  <a:cubicBezTo>
                    <a:pt x="670" y="2950"/>
                    <a:pt x="1" y="2281"/>
                    <a:pt x="1" y="1463"/>
                  </a:cubicBezTo>
                  <a:cubicBezTo>
                    <a:pt x="1" y="670"/>
                    <a:pt x="670" y="0"/>
                    <a:pt x="1488" y="0"/>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7" name="Google Shape;587;p34"/>
            <p:cNvSpPr/>
            <p:nvPr/>
          </p:nvSpPr>
          <p:spPr>
            <a:xfrm>
              <a:off x="-84013" y="4144658"/>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588" name="Google Shape;588;p34"/>
          <p:cNvGrpSpPr/>
          <p:nvPr/>
        </p:nvGrpSpPr>
        <p:grpSpPr>
          <a:xfrm rot="5400000">
            <a:off x="85100" y="1849625"/>
            <a:ext cx="98902" cy="553090"/>
            <a:chOff x="4898850" y="4820550"/>
            <a:chExt cx="98902" cy="553090"/>
          </a:xfrm>
        </p:grpSpPr>
        <p:sp>
          <p:nvSpPr>
            <p:cNvPr id="589" name="Google Shape;589;p3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0" name="Google Shape;590;p3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1" name="Google Shape;591;p3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2" name="Google Shape;592;p3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3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4" name="Google Shape;594;p34"/>
          <p:cNvSpPr/>
          <p:nvPr/>
        </p:nvSpPr>
        <p:spPr>
          <a:xfrm>
            <a:off x="7" y="2056"/>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595" name="Google Shape;595;p34"/>
          <p:cNvGrpSpPr/>
          <p:nvPr/>
        </p:nvGrpSpPr>
        <p:grpSpPr>
          <a:xfrm rot="-5400000">
            <a:off x="-148234" y="322631"/>
            <a:ext cx="883262" cy="242091"/>
            <a:chOff x="2300350" y="2601250"/>
            <a:chExt cx="2275275" cy="623625"/>
          </a:xfrm>
        </p:grpSpPr>
        <p:sp>
          <p:nvSpPr>
            <p:cNvPr id="596" name="Google Shape;596;p3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3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3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02" name="Google Shape;602;p34"/>
          <p:cNvGrpSpPr/>
          <p:nvPr/>
        </p:nvGrpSpPr>
        <p:grpSpPr>
          <a:xfrm>
            <a:off x="1710357" y="-107958"/>
            <a:ext cx="1520982" cy="302065"/>
            <a:chOff x="5642557" y="-150670"/>
            <a:chExt cx="1520982" cy="302065"/>
          </a:xfrm>
        </p:grpSpPr>
        <p:sp>
          <p:nvSpPr>
            <p:cNvPr id="603" name="Google Shape;603;p3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3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3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6" name="Google Shape;606;p3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7" name="Google Shape;607;p3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BLANK_8">
    <p:spTree>
      <p:nvGrpSpPr>
        <p:cNvPr id="608" name="Shape 608"/>
        <p:cNvGrpSpPr/>
        <p:nvPr/>
      </p:nvGrpSpPr>
      <p:grpSpPr>
        <a:xfrm>
          <a:off x="0" y="0"/>
          <a:ext cx="0" cy="0"/>
          <a:chOff x="0" y="0"/>
          <a:chExt cx="0" cy="0"/>
        </a:xfrm>
      </p:grpSpPr>
      <p:grpSp>
        <p:nvGrpSpPr>
          <p:cNvPr id="609" name="Google Shape;609;p35"/>
          <p:cNvGrpSpPr/>
          <p:nvPr/>
        </p:nvGrpSpPr>
        <p:grpSpPr>
          <a:xfrm>
            <a:off x="-24" y="-27"/>
            <a:ext cx="9143711" cy="5143338"/>
            <a:chOff x="597550" y="708125"/>
            <a:chExt cx="6449225" cy="4193850"/>
          </a:xfrm>
        </p:grpSpPr>
        <p:sp>
          <p:nvSpPr>
            <p:cNvPr id="610" name="Google Shape;610;p35"/>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1" name="Google Shape;611;p35"/>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35"/>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3" name="Google Shape;613;p35"/>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35"/>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35"/>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35"/>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35"/>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35"/>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9" name="Google Shape;619;p35"/>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35"/>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1" name="Google Shape;621;p35"/>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2" name="Google Shape;622;p35"/>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3" name="Google Shape;623;p35"/>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4" name="Google Shape;624;p35"/>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5" name="Google Shape;625;p35"/>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6" name="Google Shape;626;p35"/>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7" name="Google Shape;627;p35"/>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8" name="Google Shape;628;p35"/>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35"/>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35"/>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35"/>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35"/>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3" name="Google Shape;633;p35"/>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4" name="Google Shape;634;p35"/>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5" name="Google Shape;635;p35"/>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6" name="Google Shape;636;p35"/>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7" name="Google Shape;637;p35"/>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8" name="Google Shape;638;p35"/>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35"/>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35"/>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35"/>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2" name="Google Shape;642;p35"/>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3" name="Google Shape;643;p35"/>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4" name="Google Shape;644;p35"/>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5" name="Google Shape;645;p35"/>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6" name="Google Shape;646;p35"/>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7" name="Google Shape;647;p35"/>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8" name="Google Shape;648;p35"/>
          <p:cNvSpPr txBox="1"/>
          <p:nvPr>
            <p:ph type="title"/>
          </p:nvPr>
        </p:nvSpPr>
        <p:spPr>
          <a:xfrm>
            <a:off x="713100" y="2405675"/>
            <a:ext cx="75834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lvl1pPr lvl="0" algn="r">
              <a:lnSpc>
                <a:spcPct val="100000"/>
              </a:lnSpc>
              <a:spcBef>
                <a:spcPts val="0"/>
              </a:spcBef>
              <a:spcAft>
                <a:spcPts val="0"/>
              </a:spcAft>
              <a:buSzPts val="3600"/>
              <a:buNone/>
              <a:defRPr sz="50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649" name="Google Shape;649;p35"/>
          <p:cNvSpPr txBox="1"/>
          <p:nvPr>
            <p:ph idx="1" type="subTitle"/>
          </p:nvPr>
        </p:nvSpPr>
        <p:spPr>
          <a:xfrm>
            <a:off x="3567000" y="3415875"/>
            <a:ext cx="4729500" cy="393600"/>
          </a:xfrm>
          <a:prstGeom prst="rect">
            <a:avLst/>
          </a:prstGeom>
          <a:noFill/>
          <a:ln>
            <a:noFill/>
          </a:ln>
        </p:spPr>
        <p:txBody>
          <a:bodyPr anchorCtr="0" anchor="ctr" bIns="91425" lIns="91425" spcFirstLastPara="1" rIns="91425" wrap="square" tIns="91425">
            <a:noAutofit/>
          </a:bodyPr>
          <a:lstStyle>
            <a:lvl1pPr lvl="0" algn="r">
              <a:lnSpc>
                <a:spcPct val="100000"/>
              </a:lnSpc>
              <a:spcBef>
                <a:spcPts val="0"/>
              </a:spcBef>
              <a:spcAft>
                <a:spcPts val="0"/>
              </a:spcAft>
              <a:buSzPts val="1800"/>
              <a:buNone/>
              <a:defRPr sz="18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sp>
        <p:nvSpPr>
          <p:cNvPr id="650" name="Google Shape;650;p35"/>
          <p:cNvSpPr txBox="1"/>
          <p:nvPr>
            <p:ph idx="2" type="title"/>
          </p:nvPr>
        </p:nvSpPr>
        <p:spPr>
          <a:xfrm>
            <a:off x="5961000" y="1484975"/>
            <a:ext cx="23355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lvl1pPr lvl="0" algn="r">
              <a:lnSpc>
                <a:spcPct val="100000"/>
              </a:lnSpc>
              <a:spcBef>
                <a:spcPts val="0"/>
              </a:spcBef>
              <a:spcAft>
                <a:spcPts val="0"/>
              </a:spcAft>
              <a:buClr>
                <a:schemeClr val="accent2"/>
              </a:buClr>
              <a:buSzPts val="8000"/>
              <a:buNone/>
              <a:defRPr sz="8000">
                <a:solidFill>
                  <a:schemeClr val="accent2"/>
                </a:solidFill>
              </a:defRPr>
            </a:lvl1pPr>
            <a:lvl2pPr lvl="1" algn="ctr">
              <a:lnSpc>
                <a:spcPct val="100000"/>
              </a:lnSpc>
              <a:spcBef>
                <a:spcPts val="0"/>
              </a:spcBef>
              <a:spcAft>
                <a:spcPts val="0"/>
              </a:spcAft>
              <a:buClr>
                <a:schemeClr val="accent2"/>
              </a:buClr>
              <a:buSzPts val="8000"/>
              <a:buNone/>
              <a:defRPr sz="8000">
                <a:solidFill>
                  <a:schemeClr val="accent2"/>
                </a:solidFill>
              </a:defRPr>
            </a:lvl2pPr>
            <a:lvl3pPr lvl="2" algn="ctr">
              <a:lnSpc>
                <a:spcPct val="100000"/>
              </a:lnSpc>
              <a:spcBef>
                <a:spcPts val="0"/>
              </a:spcBef>
              <a:spcAft>
                <a:spcPts val="0"/>
              </a:spcAft>
              <a:buClr>
                <a:schemeClr val="accent2"/>
              </a:buClr>
              <a:buSzPts val="8000"/>
              <a:buNone/>
              <a:defRPr sz="8000">
                <a:solidFill>
                  <a:schemeClr val="accent2"/>
                </a:solidFill>
              </a:defRPr>
            </a:lvl3pPr>
            <a:lvl4pPr lvl="3" algn="ctr">
              <a:lnSpc>
                <a:spcPct val="100000"/>
              </a:lnSpc>
              <a:spcBef>
                <a:spcPts val="0"/>
              </a:spcBef>
              <a:spcAft>
                <a:spcPts val="0"/>
              </a:spcAft>
              <a:buClr>
                <a:schemeClr val="accent2"/>
              </a:buClr>
              <a:buSzPts val="8000"/>
              <a:buNone/>
              <a:defRPr sz="8000">
                <a:solidFill>
                  <a:schemeClr val="accent2"/>
                </a:solidFill>
              </a:defRPr>
            </a:lvl4pPr>
            <a:lvl5pPr lvl="4" algn="ctr">
              <a:lnSpc>
                <a:spcPct val="100000"/>
              </a:lnSpc>
              <a:spcBef>
                <a:spcPts val="0"/>
              </a:spcBef>
              <a:spcAft>
                <a:spcPts val="0"/>
              </a:spcAft>
              <a:buClr>
                <a:schemeClr val="accent2"/>
              </a:buClr>
              <a:buSzPts val="8000"/>
              <a:buNone/>
              <a:defRPr sz="8000">
                <a:solidFill>
                  <a:schemeClr val="accent2"/>
                </a:solidFill>
              </a:defRPr>
            </a:lvl5pPr>
            <a:lvl6pPr lvl="5" algn="ctr">
              <a:lnSpc>
                <a:spcPct val="100000"/>
              </a:lnSpc>
              <a:spcBef>
                <a:spcPts val="0"/>
              </a:spcBef>
              <a:spcAft>
                <a:spcPts val="0"/>
              </a:spcAft>
              <a:buClr>
                <a:schemeClr val="accent2"/>
              </a:buClr>
              <a:buSzPts val="8000"/>
              <a:buNone/>
              <a:defRPr sz="8000">
                <a:solidFill>
                  <a:schemeClr val="accent2"/>
                </a:solidFill>
              </a:defRPr>
            </a:lvl6pPr>
            <a:lvl7pPr lvl="6" algn="ctr">
              <a:lnSpc>
                <a:spcPct val="100000"/>
              </a:lnSpc>
              <a:spcBef>
                <a:spcPts val="0"/>
              </a:spcBef>
              <a:spcAft>
                <a:spcPts val="0"/>
              </a:spcAft>
              <a:buClr>
                <a:schemeClr val="accent2"/>
              </a:buClr>
              <a:buSzPts val="8000"/>
              <a:buNone/>
              <a:defRPr sz="8000">
                <a:solidFill>
                  <a:schemeClr val="accent2"/>
                </a:solidFill>
              </a:defRPr>
            </a:lvl7pPr>
            <a:lvl8pPr lvl="7" algn="ctr">
              <a:lnSpc>
                <a:spcPct val="100000"/>
              </a:lnSpc>
              <a:spcBef>
                <a:spcPts val="0"/>
              </a:spcBef>
              <a:spcAft>
                <a:spcPts val="0"/>
              </a:spcAft>
              <a:buClr>
                <a:schemeClr val="accent2"/>
              </a:buClr>
              <a:buSzPts val="8000"/>
              <a:buNone/>
              <a:defRPr sz="8000">
                <a:solidFill>
                  <a:schemeClr val="accent2"/>
                </a:solidFill>
              </a:defRPr>
            </a:lvl8pPr>
            <a:lvl9pPr lvl="8" algn="ctr">
              <a:lnSpc>
                <a:spcPct val="100000"/>
              </a:lnSpc>
              <a:spcBef>
                <a:spcPts val="0"/>
              </a:spcBef>
              <a:spcAft>
                <a:spcPts val="0"/>
              </a:spcAft>
              <a:buClr>
                <a:schemeClr val="accent2"/>
              </a:buClr>
              <a:buSzPts val="8000"/>
              <a:buNone/>
              <a:defRPr sz="8000">
                <a:solidFill>
                  <a:schemeClr val="accent2"/>
                </a:solidFill>
              </a:defRPr>
            </a:lvl9pPr>
          </a:lstStyle>
          <a:p/>
        </p:txBody>
      </p:sp>
      <p:sp>
        <p:nvSpPr>
          <p:cNvPr id="651" name="Google Shape;651;p35"/>
          <p:cNvSpPr/>
          <p:nvPr/>
        </p:nvSpPr>
        <p:spPr>
          <a:xfrm rot="5400000">
            <a:off x="8206161" y="4187300"/>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35"/>
          <p:cNvSpPr/>
          <p:nvPr/>
        </p:nvSpPr>
        <p:spPr>
          <a:xfrm rot="-5400000">
            <a:off x="348812" y="41040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53" name="Google Shape;653;p35"/>
          <p:cNvGrpSpPr/>
          <p:nvPr/>
        </p:nvGrpSpPr>
        <p:grpSpPr>
          <a:xfrm rot="10800000">
            <a:off x="-11" y="931578"/>
            <a:ext cx="883262" cy="242091"/>
            <a:chOff x="2300350" y="2601250"/>
            <a:chExt cx="2275275" cy="623625"/>
          </a:xfrm>
        </p:grpSpPr>
        <p:sp>
          <p:nvSpPr>
            <p:cNvPr id="654" name="Google Shape;654;p3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5" name="Google Shape;655;p3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3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3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3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3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0" name="Google Shape;660;p35"/>
          <p:cNvGrpSpPr/>
          <p:nvPr/>
        </p:nvGrpSpPr>
        <p:grpSpPr>
          <a:xfrm rot="5400000">
            <a:off x="85100" y="1849625"/>
            <a:ext cx="98902" cy="553090"/>
            <a:chOff x="4898850" y="4820550"/>
            <a:chExt cx="98902" cy="553090"/>
          </a:xfrm>
        </p:grpSpPr>
        <p:sp>
          <p:nvSpPr>
            <p:cNvPr id="661" name="Google Shape;661;p3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2" name="Google Shape;662;p3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3" name="Google Shape;663;p3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4" name="Google Shape;664;p3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5" name="Google Shape;665;p3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66" name="Google Shape;666;p35"/>
          <p:cNvGrpSpPr/>
          <p:nvPr/>
        </p:nvGrpSpPr>
        <p:grpSpPr>
          <a:xfrm>
            <a:off x="-1414555" y="3058729"/>
            <a:ext cx="2297800" cy="347400"/>
            <a:chOff x="-1414555" y="3058729"/>
            <a:chExt cx="2297800" cy="347400"/>
          </a:xfrm>
        </p:grpSpPr>
        <p:sp>
          <p:nvSpPr>
            <p:cNvPr id="667" name="Google Shape;667;p35"/>
            <p:cNvSpPr/>
            <p:nvPr/>
          </p:nvSpPr>
          <p:spPr>
            <a:xfrm>
              <a:off x="-1414555" y="3338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35"/>
            <p:cNvSpPr/>
            <p:nvPr/>
          </p:nvSpPr>
          <p:spPr>
            <a:xfrm>
              <a:off x="-1111455" y="3058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69" name="Google Shape;669;p35"/>
          <p:cNvSpPr/>
          <p:nvPr/>
        </p:nvSpPr>
        <p:spPr>
          <a:xfrm rot="10800000">
            <a:off x="568018" y="38590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70" name="Google Shape;670;p35"/>
          <p:cNvGrpSpPr/>
          <p:nvPr/>
        </p:nvGrpSpPr>
        <p:grpSpPr>
          <a:xfrm rot="5400000">
            <a:off x="7927205" y="4153629"/>
            <a:ext cx="1823016" cy="296643"/>
            <a:chOff x="7857346" y="3902355"/>
            <a:chExt cx="1823016" cy="296643"/>
          </a:xfrm>
        </p:grpSpPr>
        <p:sp>
          <p:nvSpPr>
            <p:cNvPr id="671" name="Google Shape;671;p3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2" name="Google Shape;672;p3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3" name="Google Shape;673;p3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4" name="Google Shape;674;p3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5" name="Google Shape;675;p3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6" name="Google Shape;676;p3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677" name="Google Shape;677;p35"/>
          <p:cNvGrpSpPr/>
          <p:nvPr/>
        </p:nvGrpSpPr>
        <p:grpSpPr>
          <a:xfrm>
            <a:off x="2610895" y="-1455296"/>
            <a:ext cx="347400" cy="2297800"/>
            <a:chOff x="2610895" y="-1455296"/>
            <a:chExt cx="347400" cy="2297800"/>
          </a:xfrm>
        </p:grpSpPr>
        <p:sp>
          <p:nvSpPr>
            <p:cNvPr id="678" name="Google Shape;678;p35"/>
            <p:cNvSpPr/>
            <p:nvPr/>
          </p:nvSpPr>
          <p:spPr>
            <a:xfrm rot="5400000">
              <a:off x="1647595" y="-4919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9" name="Google Shape;679;p35"/>
            <p:cNvSpPr/>
            <p:nvPr/>
          </p:nvSpPr>
          <p:spPr>
            <a:xfrm rot="5400000">
              <a:off x="1926895" y="-188896"/>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80" name="Google Shape;680;p35"/>
          <p:cNvSpPr/>
          <p:nvPr/>
        </p:nvSpPr>
        <p:spPr>
          <a:xfrm flipH="1" rot="10800000">
            <a:off x="2358070" y="476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35"/>
          <p:cNvSpPr/>
          <p:nvPr/>
        </p:nvSpPr>
        <p:spPr>
          <a:xfrm rot="5400000">
            <a:off x="8206162" y="-3488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82" name="Google Shape;682;p35"/>
          <p:cNvGrpSpPr/>
          <p:nvPr/>
        </p:nvGrpSpPr>
        <p:grpSpPr>
          <a:xfrm>
            <a:off x="5373295" y="-112914"/>
            <a:ext cx="1520982" cy="302065"/>
            <a:chOff x="5642557" y="-150670"/>
            <a:chExt cx="1520982" cy="302065"/>
          </a:xfrm>
        </p:grpSpPr>
        <p:sp>
          <p:nvSpPr>
            <p:cNvPr id="683" name="Google Shape;683;p35"/>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4" name="Google Shape;684;p35"/>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5" name="Google Shape;685;p35"/>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35"/>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35"/>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BLANK_15">
    <p:spTree>
      <p:nvGrpSpPr>
        <p:cNvPr id="688" name="Shape 688"/>
        <p:cNvGrpSpPr/>
        <p:nvPr/>
      </p:nvGrpSpPr>
      <p:grpSpPr>
        <a:xfrm>
          <a:off x="0" y="0"/>
          <a:ext cx="0" cy="0"/>
          <a:chOff x="0" y="0"/>
          <a:chExt cx="0" cy="0"/>
        </a:xfrm>
      </p:grpSpPr>
      <p:grpSp>
        <p:nvGrpSpPr>
          <p:cNvPr id="689" name="Google Shape;689;p36"/>
          <p:cNvGrpSpPr/>
          <p:nvPr/>
        </p:nvGrpSpPr>
        <p:grpSpPr>
          <a:xfrm>
            <a:off x="-24" y="-27"/>
            <a:ext cx="9143711" cy="5143338"/>
            <a:chOff x="597550" y="708125"/>
            <a:chExt cx="6449225" cy="4193850"/>
          </a:xfrm>
        </p:grpSpPr>
        <p:sp>
          <p:nvSpPr>
            <p:cNvPr id="690" name="Google Shape;690;p36"/>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36"/>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36"/>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3" name="Google Shape;693;p36"/>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4" name="Google Shape;694;p36"/>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5" name="Google Shape;695;p36"/>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6" name="Google Shape;696;p36"/>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7" name="Google Shape;697;p36"/>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8" name="Google Shape;698;p36"/>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9" name="Google Shape;699;p36"/>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0" name="Google Shape;700;p36"/>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1" name="Google Shape;701;p36"/>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36"/>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36"/>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36"/>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5" name="Google Shape;705;p36"/>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6" name="Google Shape;706;p36"/>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7" name="Google Shape;707;p36"/>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8" name="Google Shape;708;p36"/>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36"/>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36"/>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1" name="Google Shape;711;p36"/>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2" name="Google Shape;712;p36"/>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36"/>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4" name="Google Shape;714;p36"/>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5" name="Google Shape;715;p36"/>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6" name="Google Shape;716;p36"/>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36"/>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36"/>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9" name="Google Shape;719;p36"/>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36"/>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1" name="Google Shape;721;p36"/>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2" name="Google Shape;722;p36"/>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3" name="Google Shape;723;p36"/>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4" name="Google Shape;724;p36"/>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5" name="Google Shape;725;p36"/>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36"/>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36"/>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28" name="Google Shape;728;p36"/>
          <p:cNvGrpSpPr/>
          <p:nvPr/>
        </p:nvGrpSpPr>
        <p:grpSpPr>
          <a:xfrm>
            <a:off x="4674957" y="4956042"/>
            <a:ext cx="1520982" cy="302065"/>
            <a:chOff x="5642557" y="-150670"/>
            <a:chExt cx="1520982" cy="302065"/>
          </a:xfrm>
        </p:grpSpPr>
        <p:sp>
          <p:nvSpPr>
            <p:cNvPr id="729" name="Google Shape;729;p3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3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3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3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3" name="Google Shape;733;p3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34" name="Google Shape;734;p36"/>
          <p:cNvGrpSpPr/>
          <p:nvPr/>
        </p:nvGrpSpPr>
        <p:grpSpPr>
          <a:xfrm rot="5400000">
            <a:off x="85100" y="2306825"/>
            <a:ext cx="98902" cy="553090"/>
            <a:chOff x="4898850" y="4820550"/>
            <a:chExt cx="98902" cy="553090"/>
          </a:xfrm>
        </p:grpSpPr>
        <p:sp>
          <p:nvSpPr>
            <p:cNvPr id="735" name="Google Shape;735;p36"/>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6" name="Google Shape;736;p36"/>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7" name="Google Shape;737;p36"/>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8" name="Google Shape;738;p36"/>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9" name="Google Shape;739;p36"/>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40" name="Google Shape;740;p36"/>
          <p:cNvGrpSpPr/>
          <p:nvPr/>
        </p:nvGrpSpPr>
        <p:grpSpPr>
          <a:xfrm>
            <a:off x="-1744592" y="3592129"/>
            <a:ext cx="2297800" cy="347400"/>
            <a:chOff x="-1439792" y="3592129"/>
            <a:chExt cx="2297800" cy="347400"/>
          </a:xfrm>
        </p:grpSpPr>
        <p:sp>
          <p:nvSpPr>
            <p:cNvPr id="741" name="Google Shape;741;p36"/>
            <p:cNvSpPr/>
            <p:nvPr/>
          </p:nvSpPr>
          <p:spPr>
            <a:xfrm>
              <a:off x="-1439792" y="38714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36"/>
            <p:cNvSpPr/>
            <p:nvPr/>
          </p:nvSpPr>
          <p:spPr>
            <a:xfrm>
              <a:off x="-1136692" y="35921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43" name="Google Shape;743;p36"/>
          <p:cNvSpPr/>
          <p:nvPr/>
        </p:nvSpPr>
        <p:spPr>
          <a:xfrm rot="10800000">
            <a:off x="414162" y="4465664"/>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4" name="Google Shape;744;p36"/>
          <p:cNvGrpSpPr/>
          <p:nvPr/>
        </p:nvGrpSpPr>
        <p:grpSpPr>
          <a:xfrm>
            <a:off x="-222733" y="225814"/>
            <a:ext cx="1507158" cy="586800"/>
            <a:chOff x="-222733" y="225814"/>
            <a:chExt cx="1507158" cy="586800"/>
          </a:xfrm>
        </p:grpSpPr>
        <p:sp>
          <p:nvSpPr>
            <p:cNvPr id="745" name="Google Shape;745;p36"/>
            <p:cNvSpPr/>
            <p:nvPr/>
          </p:nvSpPr>
          <p:spPr>
            <a:xfrm rot="-5400000">
              <a:off x="348812" y="-122999"/>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46" name="Google Shape;746;p36"/>
            <p:cNvGrpSpPr/>
            <p:nvPr/>
          </p:nvGrpSpPr>
          <p:grpSpPr>
            <a:xfrm>
              <a:off x="-222733" y="452241"/>
              <a:ext cx="1105976" cy="133969"/>
              <a:chOff x="8183182" y="663852"/>
              <a:chExt cx="1475028" cy="178673"/>
            </a:xfrm>
          </p:grpSpPr>
          <p:grpSp>
            <p:nvGrpSpPr>
              <p:cNvPr id="747" name="Google Shape;747;p36"/>
              <p:cNvGrpSpPr/>
              <p:nvPr/>
            </p:nvGrpSpPr>
            <p:grpSpPr>
              <a:xfrm>
                <a:off x="8183182" y="774425"/>
                <a:ext cx="1178025" cy="68100"/>
                <a:chOff x="2024450" y="204150"/>
                <a:chExt cx="1178025" cy="68100"/>
              </a:xfrm>
            </p:grpSpPr>
            <p:sp>
              <p:nvSpPr>
                <p:cNvPr id="748" name="Google Shape;748;p3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3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3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3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3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3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3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5" name="Google Shape;755;p3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6" name="Google Shape;756;p3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7" name="Google Shape;757;p3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58" name="Google Shape;758;p36"/>
              <p:cNvGrpSpPr/>
              <p:nvPr/>
            </p:nvGrpSpPr>
            <p:grpSpPr>
              <a:xfrm>
                <a:off x="8480185" y="663852"/>
                <a:ext cx="1178025" cy="68100"/>
                <a:chOff x="2024450" y="204150"/>
                <a:chExt cx="1178025" cy="68100"/>
              </a:xfrm>
            </p:grpSpPr>
            <p:sp>
              <p:nvSpPr>
                <p:cNvPr id="759" name="Google Shape;759;p3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3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1" name="Google Shape;761;p3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3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3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3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3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3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7" name="Google Shape;767;p3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8" name="Google Shape;768;p3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sp>
        <p:nvSpPr>
          <p:cNvPr id="769" name="Google Shape;769;p36"/>
          <p:cNvSpPr/>
          <p:nvPr/>
        </p:nvSpPr>
        <p:spPr>
          <a:xfrm>
            <a:off x="8557212" y="-1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770" name="Google Shape;770;p36"/>
          <p:cNvGrpSpPr/>
          <p:nvPr/>
        </p:nvGrpSpPr>
        <p:grpSpPr>
          <a:xfrm>
            <a:off x="8041407" y="183762"/>
            <a:ext cx="1520982" cy="302065"/>
            <a:chOff x="5642557" y="-150670"/>
            <a:chExt cx="1520982" cy="302065"/>
          </a:xfrm>
        </p:grpSpPr>
        <p:sp>
          <p:nvSpPr>
            <p:cNvPr id="771" name="Google Shape;771;p36"/>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2" name="Google Shape;772;p36"/>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3" name="Google Shape;773;p36"/>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4" name="Google Shape;774;p36"/>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36"/>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76" name="Google Shape;776;p36"/>
          <p:cNvGrpSpPr/>
          <p:nvPr/>
        </p:nvGrpSpPr>
        <p:grpSpPr>
          <a:xfrm rot="5400000">
            <a:off x="8360264" y="2845229"/>
            <a:ext cx="883262" cy="242091"/>
            <a:chOff x="2300350" y="2601250"/>
            <a:chExt cx="2275275" cy="623625"/>
          </a:xfrm>
        </p:grpSpPr>
        <p:sp>
          <p:nvSpPr>
            <p:cNvPr id="777" name="Google Shape;777;p36"/>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p36"/>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9" name="Google Shape;779;p36"/>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0" name="Google Shape;780;p36"/>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1" name="Google Shape;781;p36"/>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36"/>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83" name="Google Shape;783;p36"/>
          <p:cNvGrpSpPr/>
          <p:nvPr/>
        </p:nvGrpSpPr>
        <p:grpSpPr>
          <a:xfrm>
            <a:off x="8267392" y="4678866"/>
            <a:ext cx="1105976" cy="133969"/>
            <a:chOff x="8183182" y="663852"/>
            <a:chExt cx="1475028" cy="178673"/>
          </a:xfrm>
        </p:grpSpPr>
        <p:grpSp>
          <p:nvGrpSpPr>
            <p:cNvPr id="784" name="Google Shape;784;p36"/>
            <p:cNvGrpSpPr/>
            <p:nvPr/>
          </p:nvGrpSpPr>
          <p:grpSpPr>
            <a:xfrm>
              <a:off x="8183182" y="774425"/>
              <a:ext cx="1178025" cy="68100"/>
              <a:chOff x="2024450" y="204150"/>
              <a:chExt cx="1178025" cy="68100"/>
            </a:xfrm>
          </p:grpSpPr>
          <p:sp>
            <p:nvSpPr>
              <p:cNvPr id="785" name="Google Shape;785;p3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3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7" name="Google Shape;787;p3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8" name="Google Shape;788;p3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9" name="Google Shape;789;p3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3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3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2" name="Google Shape;792;p3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3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4" name="Google Shape;794;p3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795" name="Google Shape;795;p36"/>
            <p:cNvGrpSpPr/>
            <p:nvPr/>
          </p:nvGrpSpPr>
          <p:grpSpPr>
            <a:xfrm>
              <a:off x="8480185" y="663852"/>
              <a:ext cx="1178025" cy="68100"/>
              <a:chOff x="2024450" y="204150"/>
              <a:chExt cx="1178025" cy="68100"/>
            </a:xfrm>
          </p:grpSpPr>
          <p:sp>
            <p:nvSpPr>
              <p:cNvPr id="796" name="Google Shape;796;p36"/>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7" name="Google Shape;797;p36"/>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8" name="Google Shape;798;p36"/>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9" name="Google Shape;799;p36"/>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0" name="Google Shape;800;p36"/>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36"/>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36"/>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36"/>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4" name="Google Shape;804;p36"/>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5" name="Google Shape;805;p36"/>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806" name="Google Shape;806;p36"/>
          <p:cNvGrpSpPr/>
          <p:nvPr/>
        </p:nvGrpSpPr>
        <p:grpSpPr>
          <a:xfrm>
            <a:off x="5023301" y="238994"/>
            <a:ext cx="1252896" cy="51000"/>
            <a:chOff x="2915381" y="4104819"/>
            <a:chExt cx="1252896" cy="51000"/>
          </a:xfrm>
        </p:grpSpPr>
        <p:sp>
          <p:nvSpPr>
            <p:cNvPr id="807" name="Google Shape;807;p36"/>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8" name="Google Shape;808;p36"/>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9" name="Google Shape;809;p36"/>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36"/>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1" name="Google Shape;811;p36"/>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2" name="Google Shape;812;p36"/>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3" name="Google Shape;813;p36"/>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4" name="Google Shape;814;p36"/>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36"/>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6" name="Google Shape;816;p36"/>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7" name="Google Shape;817;p36"/>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8" name="Google Shape;818;p36"/>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9" name="Google Shape;819;p36"/>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0" name="Google Shape;820;p36"/>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1" name="Google Shape;821;p36"/>
          <p:cNvSpPr txBox="1"/>
          <p:nvPr>
            <p:ph type="title"/>
          </p:nvPr>
        </p:nvSpPr>
        <p:spPr>
          <a:xfrm>
            <a:off x="713100" y="539400"/>
            <a:ext cx="7717800" cy="572700"/>
          </a:xfrm>
          <a:prstGeom prst="rect">
            <a:avLst/>
          </a:prstGeom>
          <a:noFill/>
          <a:ln>
            <a:noFill/>
          </a:ln>
          <a:effectLst>
            <a:outerShdw blurRad="85725" rotWithShape="0" algn="bl">
              <a:schemeClr val="accent2">
                <a:alpha val="40000"/>
              </a:schemeClr>
            </a:outerShdw>
          </a:effectLst>
        </p:spPr>
        <p:txBody>
          <a:bodyPr anchorCtr="0" anchor="ctr" bIns="91425" lIns="91425" spcFirstLastPara="1" rIns="91425" wrap="square" tIns="91425">
            <a:noAutofit/>
          </a:bodyPr>
          <a:lstStyle>
            <a:lvl1pPr lvl="0" algn="ctr">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822" name="Shape 822"/>
        <p:cNvGrpSpPr/>
        <p:nvPr/>
      </p:nvGrpSpPr>
      <p:grpSpPr>
        <a:xfrm>
          <a:off x="0" y="0"/>
          <a:ext cx="0" cy="0"/>
          <a:chOff x="0" y="0"/>
          <a:chExt cx="0" cy="0"/>
        </a:xfrm>
      </p:grpSpPr>
      <p:grpSp>
        <p:nvGrpSpPr>
          <p:cNvPr id="823" name="Google Shape;823;p37"/>
          <p:cNvGrpSpPr/>
          <p:nvPr/>
        </p:nvGrpSpPr>
        <p:grpSpPr>
          <a:xfrm>
            <a:off x="-24" y="-27"/>
            <a:ext cx="9143711" cy="5143338"/>
            <a:chOff x="597550" y="708125"/>
            <a:chExt cx="6449225" cy="4193850"/>
          </a:xfrm>
        </p:grpSpPr>
        <p:sp>
          <p:nvSpPr>
            <p:cNvPr id="824" name="Google Shape;824;p37"/>
            <p:cNvSpPr/>
            <p:nvPr/>
          </p:nvSpPr>
          <p:spPr>
            <a:xfrm>
              <a:off x="597550" y="4893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37"/>
            <p:cNvSpPr/>
            <p:nvPr/>
          </p:nvSpPr>
          <p:spPr>
            <a:xfrm>
              <a:off x="597550" y="4780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37"/>
            <p:cNvSpPr/>
            <p:nvPr/>
          </p:nvSpPr>
          <p:spPr>
            <a:xfrm>
              <a:off x="597550" y="466715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7" name="Google Shape;827;p37"/>
            <p:cNvSpPr/>
            <p:nvPr/>
          </p:nvSpPr>
          <p:spPr>
            <a:xfrm>
              <a:off x="597550" y="4553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8" name="Google Shape;828;p37"/>
            <p:cNvSpPr/>
            <p:nvPr/>
          </p:nvSpPr>
          <p:spPr>
            <a:xfrm>
              <a:off x="597550" y="4441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37"/>
            <p:cNvSpPr/>
            <p:nvPr/>
          </p:nvSpPr>
          <p:spPr>
            <a:xfrm>
              <a:off x="597550" y="4328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0" name="Google Shape;830;p37"/>
            <p:cNvSpPr/>
            <p:nvPr/>
          </p:nvSpPr>
          <p:spPr>
            <a:xfrm>
              <a:off x="597550" y="421502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1" name="Google Shape;831;p37"/>
            <p:cNvSpPr/>
            <p:nvPr/>
          </p:nvSpPr>
          <p:spPr>
            <a:xfrm>
              <a:off x="597550" y="4101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2" name="Google Shape;832;p37"/>
            <p:cNvSpPr/>
            <p:nvPr/>
          </p:nvSpPr>
          <p:spPr>
            <a:xfrm>
              <a:off x="597550" y="3988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3" name="Google Shape;833;p37"/>
            <p:cNvSpPr/>
            <p:nvPr/>
          </p:nvSpPr>
          <p:spPr>
            <a:xfrm>
              <a:off x="597550" y="3875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4" name="Google Shape;834;p37"/>
            <p:cNvSpPr/>
            <p:nvPr/>
          </p:nvSpPr>
          <p:spPr>
            <a:xfrm>
              <a:off x="597550" y="37621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37"/>
            <p:cNvSpPr/>
            <p:nvPr/>
          </p:nvSpPr>
          <p:spPr>
            <a:xfrm>
              <a:off x="597550" y="36496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37"/>
            <p:cNvSpPr/>
            <p:nvPr/>
          </p:nvSpPr>
          <p:spPr>
            <a:xfrm>
              <a:off x="597550" y="35364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37"/>
            <p:cNvSpPr/>
            <p:nvPr/>
          </p:nvSpPr>
          <p:spPr>
            <a:xfrm>
              <a:off x="597550" y="342322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37"/>
            <p:cNvSpPr/>
            <p:nvPr/>
          </p:nvSpPr>
          <p:spPr>
            <a:xfrm>
              <a:off x="597550" y="3310000"/>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37"/>
            <p:cNvSpPr/>
            <p:nvPr/>
          </p:nvSpPr>
          <p:spPr>
            <a:xfrm>
              <a:off x="597550" y="3196775"/>
              <a:ext cx="6449225" cy="8375"/>
            </a:xfrm>
            <a:custGeom>
              <a:rect b="b" l="l" r="r" t="t"/>
              <a:pathLst>
                <a:path extrusionOk="0" h="335" w="257969">
                  <a:moveTo>
                    <a:pt x="0" y="0"/>
                  </a:moveTo>
                  <a:lnTo>
                    <a:pt x="257969" y="0"/>
                  </a:lnTo>
                  <a:lnTo>
                    <a:pt x="257969" y="334"/>
                  </a:lnTo>
                  <a:lnTo>
                    <a:pt x="0" y="33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0" name="Google Shape;840;p37"/>
            <p:cNvSpPr/>
            <p:nvPr/>
          </p:nvSpPr>
          <p:spPr>
            <a:xfrm>
              <a:off x="597550" y="30835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1" name="Google Shape;841;p37"/>
            <p:cNvSpPr/>
            <p:nvPr/>
          </p:nvSpPr>
          <p:spPr>
            <a:xfrm>
              <a:off x="597550" y="29703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2" name="Google Shape;842;p37"/>
            <p:cNvSpPr/>
            <p:nvPr/>
          </p:nvSpPr>
          <p:spPr>
            <a:xfrm>
              <a:off x="597550" y="2857850"/>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3" name="Google Shape;843;p37"/>
            <p:cNvSpPr/>
            <p:nvPr/>
          </p:nvSpPr>
          <p:spPr>
            <a:xfrm>
              <a:off x="597550" y="2744625"/>
              <a:ext cx="6449225" cy="7625"/>
            </a:xfrm>
            <a:custGeom>
              <a:rect b="b" l="l" r="r" t="t"/>
              <a:pathLst>
                <a:path extrusionOk="0" h="305" w="257969">
                  <a:moveTo>
                    <a:pt x="0" y="1"/>
                  </a:moveTo>
                  <a:lnTo>
                    <a:pt x="257969" y="1"/>
                  </a:lnTo>
                  <a:lnTo>
                    <a:pt x="257969" y="305"/>
                  </a:lnTo>
                  <a:lnTo>
                    <a:pt x="0" y="30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4" name="Google Shape;844;p37"/>
            <p:cNvSpPr/>
            <p:nvPr/>
          </p:nvSpPr>
          <p:spPr>
            <a:xfrm>
              <a:off x="597550" y="263140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5" name="Google Shape;845;p37"/>
            <p:cNvSpPr/>
            <p:nvPr/>
          </p:nvSpPr>
          <p:spPr>
            <a:xfrm>
              <a:off x="597550" y="251817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6" name="Google Shape;846;p37"/>
            <p:cNvSpPr/>
            <p:nvPr/>
          </p:nvSpPr>
          <p:spPr>
            <a:xfrm>
              <a:off x="597550" y="24049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7" name="Google Shape;847;p37"/>
            <p:cNvSpPr/>
            <p:nvPr/>
          </p:nvSpPr>
          <p:spPr>
            <a:xfrm>
              <a:off x="597550" y="22917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8" name="Google Shape;848;p37"/>
            <p:cNvSpPr/>
            <p:nvPr/>
          </p:nvSpPr>
          <p:spPr>
            <a:xfrm>
              <a:off x="597550" y="21792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9" name="Google Shape;849;p37"/>
            <p:cNvSpPr/>
            <p:nvPr/>
          </p:nvSpPr>
          <p:spPr>
            <a:xfrm>
              <a:off x="597550" y="20660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0" name="Google Shape;850;p37"/>
            <p:cNvSpPr/>
            <p:nvPr/>
          </p:nvSpPr>
          <p:spPr>
            <a:xfrm>
              <a:off x="597550" y="1952825"/>
              <a:ext cx="6449225" cy="7625"/>
            </a:xfrm>
            <a:custGeom>
              <a:rect b="b" l="l" r="r" t="t"/>
              <a:pathLst>
                <a:path extrusionOk="0" h="305" w="257969">
                  <a:moveTo>
                    <a:pt x="0" y="1"/>
                  </a:moveTo>
                  <a:lnTo>
                    <a:pt x="257969" y="1"/>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1" name="Google Shape;851;p37"/>
            <p:cNvSpPr/>
            <p:nvPr/>
          </p:nvSpPr>
          <p:spPr>
            <a:xfrm>
              <a:off x="597550" y="1839600"/>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2" name="Google Shape;852;p37"/>
            <p:cNvSpPr/>
            <p:nvPr/>
          </p:nvSpPr>
          <p:spPr>
            <a:xfrm>
              <a:off x="597550" y="172637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3" name="Google Shape;853;p37"/>
            <p:cNvSpPr/>
            <p:nvPr/>
          </p:nvSpPr>
          <p:spPr>
            <a:xfrm>
              <a:off x="597550" y="1613150"/>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4" name="Google Shape;854;p37"/>
            <p:cNvSpPr/>
            <p:nvPr/>
          </p:nvSpPr>
          <p:spPr>
            <a:xfrm>
              <a:off x="597550" y="1499925"/>
              <a:ext cx="6449225" cy="8400"/>
            </a:xfrm>
            <a:custGeom>
              <a:rect b="b" l="l" r="r" t="t"/>
              <a:pathLst>
                <a:path extrusionOk="0" h="336"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5" name="Google Shape;855;p37"/>
            <p:cNvSpPr/>
            <p:nvPr/>
          </p:nvSpPr>
          <p:spPr>
            <a:xfrm>
              <a:off x="597550" y="1387475"/>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6" name="Google Shape;856;p37"/>
            <p:cNvSpPr/>
            <p:nvPr/>
          </p:nvSpPr>
          <p:spPr>
            <a:xfrm>
              <a:off x="597550" y="1274250"/>
              <a:ext cx="6449225" cy="7625"/>
            </a:xfrm>
            <a:custGeom>
              <a:rect b="b" l="l" r="r" t="t"/>
              <a:pathLst>
                <a:path extrusionOk="0" h="305" w="257969">
                  <a:moveTo>
                    <a:pt x="0" y="0"/>
                  </a:moveTo>
                  <a:lnTo>
                    <a:pt x="257969" y="0"/>
                  </a:lnTo>
                  <a:lnTo>
                    <a:pt x="257969" y="304"/>
                  </a:lnTo>
                  <a:lnTo>
                    <a:pt x="0" y="304"/>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7" name="Google Shape;857;p37"/>
            <p:cNvSpPr/>
            <p:nvPr/>
          </p:nvSpPr>
          <p:spPr>
            <a:xfrm>
              <a:off x="597550" y="116102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8" name="Google Shape;858;p37"/>
            <p:cNvSpPr/>
            <p:nvPr/>
          </p:nvSpPr>
          <p:spPr>
            <a:xfrm>
              <a:off x="597550" y="104780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9" name="Google Shape;859;p37"/>
            <p:cNvSpPr/>
            <p:nvPr/>
          </p:nvSpPr>
          <p:spPr>
            <a:xfrm>
              <a:off x="597550" y="934575"/>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0" name="Google Shape;860;p37"/>
            <p:cNvSpPr/>
            <p:nvPr/>
          </p:nvSpPr>
          <p:spPr>
            <a:xfrm>
              <a:off x="597550" y="821350"/>
              <a:ext cx="6449225" cy="8375"/>
            </a:xfrm>
            <a:custGeom>
              <a:rect b="b" l="l" r="r" t="t"/>
              <a:pathLst>
                <a:path extrusionOk="0" h="335" w="257969">
                  <a:moveTo>
                    <a:pt x="0" y="0"/>
                  </a:moveTo>
                  <a:lnTo>
                    <a:pt x="257969" y="0"/>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1" name="Google Shape;861;p37"/>
            <p:cNvSpPr/>
            <p:nvPr/>
          </p:nvSpPr>
          <p:spPr>
            <a:xfrm>
              <a:off x="597550" y="708125"/>
              <a:ext cx="6449225" cy="8375"/>
            </a:xfrm>
            <a:custGeom>
              <a:rect b="b" l="l" r="r" t="t"/>
              <a:pathLst>
                <a:path extrusionOk="0" h="335" w="257969">
                  <a:moveTo>
                    <a:pt x="0" y="1"/>
                  </a:moveTo>
                  <a:lnTo>
                    <a:pt x="257969" y="1"/>
                  </a:lnTo>
                  <a:lnTo>
                    <a:pt x="257969" y="335"/>
                  </a:lnTo>
                  <a:lnTo>
                    <a:pt x="0" y="335"/>
                  </a:lnTo>
                  <a:close/>
                </a:path>
              </a:pathLst>
            </a:custGeom>
            <a:solidFill>
              <a:schemeClr val="dk1">
                <a:alpha val="58823"/>
              </a:schemeClr>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62" name="Google Shape;862;p37"/>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algn="l">
              <a:lnSpc>
                <a:spcPct val="100000"/>
              </a:lnSpc>
              <a:spcBef>
                <a:spcPts val="0"/>
              </a:spcBef>
              <a:spcAft>
                <a:spcPts val="0"/>
              </a:spcAft>
              <a:buSzPts val="3200"/>
              <a:buNone/>
              <a:defRPr/>
            </a:lvl1pPr>
            <a:lvl2pPr lvl="1" algn="l">
              <a:lnSpc>
                <a:spcPct val="100000"/>
              </a:lnSpc>
              <a:spcBef>
                <a:spcPts val="0"/>
              </a:spcBef>
              <a:spcAft>
                <a:spcPts val="0"/>
              </a:spcAft>
              <a:buSzPts val="3200"/>
              <a:buNone/>
              <a:defRPr/>
            </a:lvl2pPr>
            <a:lvl3pPr lvl="2" algn="l">
              <a:lnSpc>
                <a:spcPct val="100000"/>
              </a:lnSpc>
              <a:spcBef>
                <a:spcPts val="0"/>
              </a:spcBef>
              <a:spcAft>
                <a:spcPts val="0"/>
              </a:spcAft>
              <a:buSzPts val="3200"/>
              <a:buNone/>
              <a:defRPr/>
            </a:lvl3pPr>
            <a:lvl4pPr lvl="3" algn="l">
              <a:lnSpc>
                <a:spcPct val="100000"/>
              </a:lnSpc>
              <a:spcBef>
                <a:spcPts val="0"/>
              </a:spcBef>
              <a:spcAft>
                <a:spcPts val="0"/>
              </a:spcAft>
              <a:buSzPts val="3200"/>
              <a:buNone/>
              <a:defRPr/>
            </a:lvl4pPr>
            <a:lvl5pPr lvl="4" algn="l">
              <a:lnSpc>
                <a:spcPct val="100000"/>
              </a:lnSpc>
              <a:spcBef>
                <a:spcPts val="0"/>
              </a:spcBef>
              <a:spcAft>
                <a:spcPts val="0"/>
              </a:spcAft>
              <a:buSzPts val="3200"/>
              <a:buNone/>
              <a:defRPr/>
            </a:lvl5pPr>
            <a:lvl6pPr lvl="5" algn="l">
              <a:lnSpc>
                <a:spcPct val="100000"/>
              </a:lnSpc>
              <a:spcBef>
                <a:spcPts val="0"/>
              </a:spcBef>
              <a:spcAft>
                <a:spcPts val="0"/>
              </a:spcAft>
              <a:buSzPts val="3200"/>
              <a:buNone/>
              <a:defRPr/>
            </a:lvl6pPr>
            <a:lvl7pPr lvl="6" algn="l">
              <a:lnSpc>
                <a:spcPct val="100000"/>
              </a:lnSpc>
              <a:spcBef>
                <a:spcPts val="0"/>
              </a:spcBef>
              <a:spcAft>
                <a:spcPts val="0"/>
              </a:spcAft>
              <a:buSzPts val="3200"/>
              <a:buNone/>
              <a:defRPr/>
            </a:lvl7pPr>
            <a:lvl8pPr lvl="7" algn="l">
              <a:lnSpc>
                <a:spcPct val="100000"/>
              </a:lnSpc>
              <a:spcBef>
                <a:spcPts val="0"/>
              </a:spcBef>
              <a:spcAft>
                <a:spcPts val="0"/>
              </a:spcAft>
              <a:buSzPts val="3200"/>
              <a:buNone/>
              <a:defRPr/>
            </a:lvl8pPr>
            <a:lvl9pPr lvl="8" algn="l">
              <a:lnSpc>
                <a:spcPct val="100000"/>
              </a:lnSpc>
              <a:spcBef>
                <a:spcPts val="0"/>
              </a:spcBef>
              <a:spcAft>
                <a:spcPts val="0"/>
              </a:spcAft>
              <a:buSzPts val="3200"/>
              <a:buNone/>
              <a:defRPr/>
            </a:lvl9pPr>
          </a:lstStyle>
          <a:p/>
        </p:txBody>
      </p:sp>
      <p:sp>
        <p:nvSpPr>
          <p:cNvPr id="863" name="Google Shape;863;p37"/>
          <p:cNvSpPr txBox="1"/>
          <p:nvPr>
            <p:ph idx="2" type="title"/>
          </p:nvPr>
        </p:nvSpPr>
        <p:spPr>
          <a:xfrm>
            <a:off x="1540500" y="2903250"/>
            <a:ext cx="26220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64" name="Google Shape;864;p37"/>
          <p:cNvSpPr txBox="1"/>
          <p:nvPr>
            <p:ph idx="1" type="subTitle"/>
          </p:nvPr>
        </p:nvSpPr>
        <p:spPr>
          <a:xfrm>
            <a:off x="1540500" y="3299259"/>
            <a:ext cx="2622000" cy="9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sp>
        <p:nvSpPr>
          <p:cNvPr id="865" name="Google Shape;865;p37"/>
          <p:cNvSpPr txBox="1"/>
          <p:nvPr>
            <p:ph idx="3" type="title"/>
          </p:nvPr>
        </p:nvSpPr>
        <p:spPr>
          <a:xfrm>
            <a:off x="4987075" y="2903250"/>
            <a:ext cx="2622000" cy="2739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000"/>
              <a:buNone/>
              <a:defRPr sz="1800"/>
            </a:lvl1pPr>
            <a:lvl2pPr lvl="1" algn="ctr">
              <a:lnSpc>
                <a:spcPct val="100000"/>
              </a:lnSpc>
              <a:spcBef>
                <a:spcPts val="0"/>
              </a:spcBef>
              <a:spcAft>
                <a:spcPts val="0"/>
              </a:spcAft>
              <a:buSzPts val="2000"/>
              <a:buNone/>
              <a:defRPr sz="2000"/>
            </a:lvl2pPr>
            <a:lvl3pPr lvl="2" algn="ctr">
              <a:lnSpc>
                <a:spcPct val="100000"/>
              </a:lnSpc>
              <a:spcBef>
                <a:spcPts val="0"/>
              </a:spcBef>
              <a:spcAft>
                <a:spcPts val="0"/>
              </a:spcAft>
              <a:buSzPts val="2000"/>
              <a:buNone/>
              <a:defRPr sz="2000"/>
            </a:lvl3pPr>
            <a:lvl4pPr lvl="3" algn="ctr">
              <a:lnSpc>
                <a:spcPct val="100000"/>
              </a:lnSpc>
              <a:spcBef>
                <a:spcPts val="0"/>
              </a:spcBef>
              <a:spcAft>
                <a:spcPts val="0"/>
              </a:spcAft>
              <a:buSzPts val="2000"/>
              <a:buNone/>
              <a:defRPr sz="2000"/>
            </a:lvl4pPr>
            <a:lvl5pPr lvl="4" algn="ctr">
              <a:lnSpc>
                <a:spcPct val="100000"/>
              </a:lnSpc>
              <a:spcBef>
                <a:spcPts val="0"/>
              </a:spcBef>
              <a:spcAft>
                <a:spcPts val="0"/>
              </a:spcAft>
              <a:buSzPts val="2000"/>
              <a:buNone/>
              <a:defRPr sz="2000"/>
            </a:lvl5pPr>
            <a:lvl6pPr lvl="5" algn="ctr">
              <a:lnSpc>
                <a:spcPct val="100000"/>
              </a:lnSpc>
              <a:spcBef>
                <a:spcPts val="0"/>
              </a:spcBef>
              <a:spcAft>
                <a:spcPts val="0"/>
              </a:spcAft>
              <a:buSzPts val="2000"/>
              <a:buNone/>
              <a:defRPr sz="2000"/>
            </a:lvl6pPr>
            <a:lvl7pPr lvl="6" algn="ctr">
              <a:lnSpc>
                <a:spcPct val="100000"/>
              </a:lnSpc>
              <a:spcBef>
                <a:spcPts val="0"/>
              </a:spcBef>
              <a:spcAft>
                <a:spcPts val="0"/>
              </a:spcAft>
              <a:buSzPts val="2000"/>
              <a:buNone/>
              <a:defRPr sz="2000"/>
            </a:lvl7pPr>
            <a:lvl8pPr lvl="7" algn="ctr">
              <a:lnSpc>
                <a:spcPct val="100000"/>
              </a:lnSpc>
              <a:spcBef>
                <a:spcPts val="0"/>
              </a:spcBef>
              <a:spcAft>
                <a:spcPts val="0"/>
              </a:spcAft>
              <a:buSzPts val="2000"/>
              <a:buNone/>
              <a:defRPr sz="2000"/>
            </a:lvl8pPr>
            <a:lvl9pPr lvl="8" algn="ctr">
              <a:lnSpc>
                <a:spcPct val="100000"/>
              </a:lnSpc>
              <a:spcBef>
                <a:spcPts val="0"/>
              </a:spcBef>
              <a:spcAft>
                <a:spcPts val="0"/>
              </a:spcAft>
              <a:buSzPts val="2000"/>
              <a:buNone/>
              <a:defRPr sz="2000"/>
            </a:lvl9pPr>
          </a:lstStyle>
          <a:p/>
        </p:txBody>
      </p:sp>
      <p:sp>
        <p:nvSpPr>
          <p:cNvPr id="866" name="Google Shape;866;p37"/>
          <p:cNvSpPr txBox="1"/>
          <p:nvPr>
            <p:ph idx="4" type="subTitle"/>
          </p:nvPr>
        </p:nvSpPr>
        <p:spPr>
          <a:xfrm>
            <a:off x="4987075" y="3299258"/>
            <a:ext cx="2622000" cy="9648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1400"/>
              <a:buNone/>
              <a:defRPr/>
            </a:lvl1pPr>
            <a:lvl2pPr lvl="1" algn="ctr">
              <a:lnSpc>
                <a:spcPct val="100000"/>
              </a:lnSpc>
              <a:spcBef>
                <a:spcPts val="0"/>
              </a:spcBef>
              <a:spcAft>
                <a:spcPts val="0"/>
              </a:spcAft>
              <a:buSzPts val="1400"/>
              <a:buNone/>
              <a:defRPr/>
            </a:lvl2pPr>
            <a:lvl3pPr lvl="2" algn="ctr">
              <a:lnSpc>
                <a:spcPct val="100000"/>
              </a:lnSpc>
              <a:spcBef>
                <a:spcPts val="0"/>
              </a:spcBef>
              <a:spcAft>
                <a:spcPts val="0"/>
              </a:spcAft>
              <a:buSzPts val="1400"/>
              <a:buNone/>
              <a:defRPr/>
            </a:lvl3pPr>
            <a:lvl4pPr lvl="3" algn="ctr">
              <a:lnSpc>
                <a:spcPct val="100000"/>
              </a:lnSpc>
              <a:spcBef>
                <a:spcPts val="0"/>
              </a:spcBef>
              <a:spcAft>
                <a:spcPts val="0"/>
              </a:spcAft>
              <a:buSzPts val="1400"/>
              <a:buNone/>
              <a:defRPr/>
            </a:lvl4pPr>
            <a:lvl5pPr lvl="4" algn="ctr">
              <a:lnSpc>
                <a:spcPct val="100000"/>
              </a:lnSpc>
              <a:spcBef>
                <a:spcPts val="0"/>
              </a:spcBef>
              <a:spcAft>
                <a:spcPts val="0"/>
              </a:spcAft>
              <a:buSzPts val="1400"/>
              <a:buNone/>
              <a:defRPr/>
            </a:lvl5pPr>
            <a:lvl6pPr lvl="5" algn="ctr">
              <a:lnSpc>
                <a:spcPct val="100000"/>
              </a:lnSpc>
              <a:spcBef>
                <a:spcPts val="0"/>
              </a:spcBef>
              <a:spcAft>
                <a:spcPts val="0"/>
              </a:spcAft>
              <a:buSzPts val="1400"/>
              <a:buNone/>
              <a:defRPr/>
            </a:lvl6pPr>
            <a:lvl7pPr lvl="6" algn="ctr">
              <a:lnSpc>
                <a:spcPct val="100000"/>
              </a:lnSpc>
              <a:spcBef>
                <a:spcPts val="0"/>
              </a:spcBef>
              <a:spcAft>
                <a:spcPts val="0"/>
              </a:spcAft>
              <a:buSzPts val="1400"/>
              <a:buNone/>
              <a:defRPr/>
            </a:lvl7pPr>
            <a:lvl8pPr lvl="7" algn="ctr">
              <a:lnSpc>
                <a:spcPct val="100000"/>
              </a:lnSpc>
              <a:spcBef>
                <a:spcPts val="0"/>
              </a:spcBef>
              <a:spcAft>
                <a:spcPts val="0"/>
              </a:spcAft>
              <a:buSzPts val="1400"/>
              <a:buNone/>
              <a:defRPr/>
            </a:lvl8pPr>
            <a:lvl9pPr lvl="8" algn="ctr">
              <a:lnSpc>
                <a:spcPct val="100000"/>
              </a:lnSpc>
              <a:spcBef>
                <a:spcPts val="0"/>
              </a:spcBef>
              <a:spcAft>
                <a:spcPts val="0"/>
              </a:spcAft>
              <a:buSzPts val="1400"/>
              <a:buNone/>
              <a:defRPr/>
            </a:lvl9pPr>
          </a:lstStyle>
          <a:p/>
        </p:txBody>
      </p:sp>
      <p:grpSp>
        <p:nvGrpSpPr>
          <p:cNvPr id="867" name="Google Shape;867;p37"/>
          <p:cNvGrpSpPr/>
          <p:nvPr/>
        </p:nvGrpSpPr>
        <p:grpSpPr>
          <a:xfrm>
            <a:off x="1062892" y="4807516"/>
            <a:ext cx="1548000" cy="68100"/>
            <a:chOff x="3980838" y="4076181"/>
            <a:chExt cx="1548000" cy="68100"/>
          </a:xfrm>
        </p:grpSpPr>
        <p:sp>
          <p:nvSpPr>
            <p:cNvPr id="868" name="Google Shape;868;p37"/>
            <p:cNvSpPr/>
            <p:nvPr/>
          </p:nvSpPr>
          <p:spPr>
            <a:xfrm>
              <a:off x="39808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9" name="Google Shape;869;p37"/>
            <p:cNvSpPr/>
            <p:nvPr/>
          </p:nvSpPr>
          <p:spPr>
            <a:xfrm>
              <a:off x="41041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0" name="Google Shape;870;p37"/>
            <p:cNvSpPr/>
            <p:nvPr/>
          </p:nvSpPr>
          <p:spPr>
            <a:xfrm>
              <a:off x="42274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1" name="Google Shape;871;p37"/>
            <p:cNvSpPr/>
            <p:nvPr/>
          </p:nvSpPr>
          <p:spPr>
            <a:xfrm>
              <a:off x="43508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2" name="Google Shape;872;p37"/>
            <p:cNvSpPr/>
            <p:nvPr/>
          </p:nvSpPr>
          <p:spPr>
            <a:xfrm>
              <a:off x="44741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3" name="Google Shape;873;p37"/>
            <p:cNvSpPr/>
            <p:nvPr/>
          </p:nvSpPr>
          <p:spPr>
            <a:xfrm>
              <a:off x="45974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37"/>
            <p:cNvSpPr/>
            <p:nvPr/>
          </p:nvSpPr>
          <p:spPr>
            <a:xfrm>
              <a:off x="47207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37"/>
            <p:cNvSpPr/>
            <p:nvPr/>
          </p:nvSpPr>
          <p:spPr>
            <a:xfrm>
              <a:off x="48441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37"/>
            <p:cNvSpPr/>
            <p:nvPr/>
          </p:nvSpPr>
          <p:spPr>
            <a:xfrm>
              <a:off x="49674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7" name="Google Shape;877;p37"/>
            <p:cNvSpPr/>
            <p:nvPr/>
          </p:nvSpPr>
          <p:spPr>
            <a:xfrm>
              <a:off x="509076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8" name="Google Shape;878;p37"/>
            <p:cNvSpPr/>
            <p:nvPr/>
          </p:nvSpPr>
          <p:spPr>
            <a:xfrm>
              <a:off x="521408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9" name="Google Shape;879;p37"/>
            <p:cNvSpPr/>
            <p:nvPr/>
          </p:nvSpPr>
          <p:spPr>
            <a:xfrm>
              <a:off x="5337413"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0" name="Google Shape;880;p37"/>
            <p:cNvSpPr/>
            <p:nvPr/>
          </p:nvSpPr>
          <p:spPr>
            <a:xfrm>
              <a:off x="5460738" y="4076181"/>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1" name="Google Shape;881;p37"/>
          <p:cNvGrpSpPr/>
          <p:nvPr/>
        </p:nvGrpSpPr>
        <p:grpSpPr>
          <a:xfrm flipH="1" rot="5400000">
            <a:off x="-531622" y="163274"/>
            <a:ext cx="1823016" cy="296643"/>
            <a:chOff x="7857346" y="3902355"/>
            <a:chExt cx="1823016" cy="296643"/>
          </a:xfrm>
        </p:grpSpPr>
        <p:sp>
          <p:nvSpPr>
            <p:cNvPr id="882" name="Google Shape;882;p37"/>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37"/>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4" name="Google Shape;884;p37"/>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5" name="Google Shape;885;p37"/>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6" name="Google Shape;886;p37"/>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7" name="Google Shape;887;p37"/>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88" name="Google Shape;888;p37"/>
          <p:cNvGrpSpPr/>
          <p:nvPr/>
        </p:nvGrpSpPr>
        <p:grpSpPr>
          <a:xfrm>
            <a:off x="4664363" y="4961113"/>
            <a:ext cx="1520982" cy="302065"/>
            <a:chOff x="5642557" y="-150670"/>
            <a:chExt cx="1520982" cy="302065"/>
          </a:xfrm>
        </p:grpSpPr>
        <p:sp>
          <p:nvSpPr>
            <p:cNvPr id="889" name="Google Shape;889;p3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0" name="Google Shape;890;p3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1" name="Google Shape;891;p3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2" name="Google Shape;892;p3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3" name="Google Shape;893;p3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94" name="Google Shape;894;p37"/>
          <p:cNvGrpSpPr/>
          <p:nvPr/>
        </p:nvGrpSpPr>
        <p:grpSpPr>
          <a:xfrm>
            <a:off x="1557957" y="-107958"/>
            <a:ext cx="1520982" cy="302065"/>
            <a:chOff x="5642557" y="-150670"/>
            <a:chExt cx="1520982" cy="302065"/>
          </a:xfrm>
        </p:grpSpPr>
        <p:sp>
          <p:nvSpPr>
            <p:cNvPr id="895" name="Google Shape;895;p37"/>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6" name="Google Shape;896;p37"/>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7" name="Google Shape;897;p37"/>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8" name="Google Shape;898;p37"/>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9" name="Google Shape;899;p37"/>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0" name="Google Shape;900;p37"/>
          <p:cNvGrpSpPr/>
          <p:nvPr/>
        </p:nvGrpSpPr>
        <p:grpSpPr>
          <a:xfrm>
            <a:off x="7855739" y="297302"/>
            <a:ext cx="883262" cy="242091"/>
            <a:chOff x="2300350" y="2601250"/>
            <a:chExt cx="2275275" cy="623625"/>
          </a:xfrm>
        </p:grpSpPr>
        <p:sp>
          <p:nvSpPr>
            <p:cNvPr id="901" name="Google Shape;901;p3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2" name="Google Shape;902;p3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3" name="Google Shape;903;p3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4" name="Google Shape;904;p3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5" name="Google Shape;905;p3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6" name="Google Shape;906;p3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07" name="Google Shape;907;p37"/>
          <p:cNvGrpSpPr/>
          <p:nvPr/>
        </p:nvGrpSpPr>
        <p:grpSpPr>
          <a:xfrm rot="10800000">
            <a:off x="-214148" y="2709227"/>
            <a:ext cx="883262" cy="242091"/>
            <a:chOff x="2300350" y="2601250"/>
            <a:chExt cx="2275275" cy="623625"/>
          </a:xfrm>
        </p:grpSpPr>
        <p:sp>
          <p:nvSpPr>
            <p:cNvPr id="908" name="Google Shape;908;p3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09" name="Google Shape;909;p3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0" name="Google Shape;910;p3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1" name="Google Shape;911;p3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2" name="Google Shape;912;p3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3" name="Google Shape;913;p3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914" name="Google Shape;914;p37"/>
          <p:cNvSpPr/>
          <p:nvPr/>
        </p:nvSpPr>
        <p:spPr>
          <a:xfrm flipH="1" rot="5400000">
            <a:off x="8198089" y="4102751"/>
            <a:ext cx="586800" cy="1284425"/>
          </a:xfrm>
          <a:prstGeom prst="flowChartOffpageConnector">
            <a:avLst/>
          </a:prstGeom>
          <a:gradFill>
            <a:gsLst>
              <a:gs pos="0">
                <a:schemeClr val="accent4"/>
              </a:gs>
              <a:gs pos="100000">
                <a:schemeClr val="lt2"/>
              </a:gs>
            </a:gsLst>
            <a:lin ang="16200038"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915" name="Google Shape;915;p37"/>
          <p:cNvGrpSpPr/>
          <p:nvPr/>
        </p:nvGrpSpPr>
        <p:grpSpPr>
          <a:xfrm flipH="1" rot="10800000">
            <a:off x="8250449" y="4623928"/>
            <a:ext cx="883262" cy="242091"/>
            <a:chOff x="2300350" y="2601250"/>
            <a:chExt cx="2275275" cy="623625"/>
          </a:xfrm>
        </p:grpSpPr>
        <p:sp>
          <p:nvSpPr>
            <p:cNvPr id="916" name="Google Shape;916;p3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7" name="Google Shape;917;p3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8" name="Google Shape;918;p3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19" name="Google Shape;919;p3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0" name="Google Shape;920;p3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1" name="Google Shape;921;p3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gradFill>
          <a:gsLst>
            <a:gs pos="0">
              <a:schemeClr val="accent4"/>
            </a:gs>
            <a:gs pos="100000">
              <a:schemeClr val="dk1"/>
            </a:gs>
          </a:gsLst>
          <a:path path="circle">
            <a:fillToRect b="50%" l="50%" r="50%" t="50%"/>
          </a:path>
          <a:tileRect/>
        </a:gradFill>
      </p:bgPr>
    </p:bg>
    <p:spTree>
      <p:nvGrpSpPr>
        <p:cNvPr id="5" name="Shape 5"/>
        <p:cNvGrpSpPr/>
        <p:nvPr/>
      </p:nvGrpSpPr>
      <p:grpSpPr>
        <a:xfrm>
          <a:off x="0" y="0"/>
          <a:ext cx="0" cy="0"/>
          <a:chOff x="0" y="0"/>
          <a:chExt cx="0" cy="0"/>
        </a:xfrm>
      </p:grpSpPr>
      <p:sp>
        <p:nvSpPr>
          <p:cNvPr id="6" name="Google Shape;6;p28"/>
          <p:cNvSpPr txBox="1"/>
          <p:nvPr>
            <p:ph type="title"/>
          </p:nvPr>
        </p:nvSpPr>
        <p:spPr>
          <a:xfrm>
            <a:off x="713100" y="539400"/>
            <a:ext cx="7717800" cy="572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chemeClr val="lt1"/>
              </a:buClr>
              <a:buSzPts val="3200"/>
              <a:buFont typeface="Exo"/>
              <a:buNone/>
              <a:defRPr b="1" i="0" sz="3200" u="none" cap="none" strike="noStrike">
                <a:solidFill>
                  <a:schemeClr val="lt1"/>
                </a:solidFill>
                <a:latin typeface="Exo"/>
                <a:ea typeface="Exo"/>
                <a:cs typeface="Exo"/>
                <a:sym typeface="Exo"/>
              </a:defRPr>
            </a:lvl1pPr>
            <a:lvl2pPr lvl="1"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2pPr>
            <a:lvl3pPr lvl="2"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3pPr>
            <a:lvl4pPr lvl="3"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4pPr>
            <a:lvl5pPr lvl="4"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5pPr>
            <a:lvl6pPr lvl="5"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6pPr>
            <a:lvl7pPr lvl="6"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7pPr>
            <a:lvl8pPr lvl="7"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8pPr>
            <a:lvl9pPr lvl="8" marR="0" rtl="0" algn="l">
              <a:lnSpc>
                <a:spcPct val="100000"/>
              </a:lnSpc>
              <a:spcBef>
                <a:spcPts val="0"/>
              </a:spcBef>
              <a:spcAft>
                <a:spcPts val="0"/>
              </a:spcAft>
              <a:buClr>
                <a:schemeClr val="lt1"/>
              </a:buClr>
              <a:buSzPts val="3200"/>
              <a:buFont typeface="Exo"/>
              <a:buNone/>
              <a:defRPr b="0" i="0" sz="3200" u="none" cap="none" strike="noStrike">
                <a:solidFill>
                  <a:schemeClr val="lt1"/>
                </a:solidFill>
                <a:latin typeface="Exo"/>
                <a:ea typeface="Exo"/>
                <a:cs typeface="Exo"/>
                <a:sym typeface="Exo"/>
              </a:defRPr>
            </a:lvl9pPr>
          </a:lstStyle>
          <a:p/>
        </p:txBody>
      </p:sp>
      <p:sp>
        <p:nvSpPr>
          <p:cNvPr id="7" name="Google Shape;7;p28"/>
          <p:cNvSpPr txBox="1"/>
          <p:nvPr>
            <p:ph idx="1" type="body"/>
          </p:nvPr>
        </p:nvSpPr>
        <p:spPr>
          <a:xfrm>
            <a:off x="713100" y="1187700"/>
            <a:ext cx="7717800" cy="3416400"/>
          </a:xfrm>
          <a:prstGeom prst="rect">
            <a:avLst/>
          </a:prstGeom>
          <a:noFill/>
          <a:ln>
            <a:noFill/>
          </a:ln>
        </p:spPr>
        <p:txBody>
          <a:bodyPr anchorCtr="0" anchor="t" bIns="91425" lIns="91425" spcFirstLastPara="1" rIns="91425" wrap="square" tIns="91425">
            <a:noAutofit/>
          </a:bodyPr>
          <a:lstStyle>
            <a:lvl1pPr indent="-317500" lvl="0" marL="4572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1pPr>
            <a:lvl2pPr indent="-317500" lvl="1" marL="9144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2pPr>
            <a:lvl3pPr indent="-317500" lvl="2" marL="13716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3pPr>
            <a:lvl4pPr indent="-317500" lvl="3" marL="18288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4pPr>
            <a:lvl5pPr indent="-317500" lvl="4" marL="22860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5pPr>
            <a:lvl6pPr indent="-317500" lvl="5" marL="27432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6pPr>
            <a:lvl7pPr indent="-317500" lvl="6" marL="32004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7pPr>
            <a:lvl8pPr indent="-317500" lvl="7" marL="36576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8pPr>
            <a:lvl9pPr indent="-317500" lvl="8" marL="4114800" marR="0" rtl="0" algn="l">
              <a:lnSpc>
                <a:spcPct val="115000"/>
              </a:lnSpc>
              <a:spcBef>
                <a:spcPts val="0"/>
              </a:spcBef>
              <a:spcAft>
                <a:spcPts val="0"/>
              </a:spcAft>
              <a:buClr>
                <a:schemeClr val="lt1"/>
              </a:buClr>
              <a:buSzPts val="1400"/>
              <a:buFont typeface="PT Sans"/>
              <a:buChar char="■"/>
              <a:defRPr b="0" i="0" sz="1400" u="none" cap="none" strike="noStrike">
                <a:solidFill>
                  <a:schemeClr val="lt1"/>
                </a:solidFill>
                <a:latin typeface="PT Sans"/>
                <a:ea typeface="PT Sans"/>
                <a:cs typeface="PT Sans"/>
                <a:sym typeface="PT Sans"/>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9.png"/><Relationship Id="rId4" Type="http://schemas.openxmlformats.org/officeDocument/2006/relationships/image" Target="../media/image3.png"/><Relationship Id="rId5" Type="http://schemas.openxmlformats.org/officeDocument/2006/relationships/image" Target="../media/image5.png"/><Relationship Id="rId6"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9.xml"/><Relationship Id="rId3" Type="http://schemas.openxmlformats.org/officeDocument/2006/relationships/image" Target="../media/image2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0.xml"/><Relationship Id="rId3" Type="http://schemas.openxmlformats.org/officeDocument/2006/relationships/image" Target="../media/image1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1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 Id="rId3" Type="http://schemas.openxmlformats.org/officeDocument/2006/relationships/image" Target="../media/image1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4.xml"/><Relationship Id="rId3" Type="http://schemas.openxmlformats.org/officeDocument/2006/relationships/hyperlink" Target="https://docs.google.com/spreadsheets/d/1ADDeEz5fETILGQKQpJJFcM7P5rmZ4FZoHUde76lueLU/copy#gid=717761483" TargetMode="External"/><Relationship Id="rId4" Type="http://schemas.openxmlformats.org/officeDocument/2006/relationships/image" Target="../media/image8.png"/><Relationship Id="rId5" Type="http://schemas.openxmlformats.org/officeDocument/2006/relationships/image" Target="../media/image1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1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15.png"/><Relationship Id="rId4" Type="http://schemas.openxmlformats.org/officeDocument/2006/relationships/image" Target="../media/image1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10.png"/><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1.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3" name="Shape 1393"/>
        <p:cNvGrpSpPr/>
        <p:nvPr/>
      </p:nvGrpSpPr>
      <p:grpSpPr>
        <a:xfrm>
          <a:off x="0" y="0"/>
          <a:ext cx="0" cy="0"/>
          <a:chOff x="0" y="0"/>
          <a:chExt cx="0" cy="0"/>
        </a:xfrm>
      </p:grpSpPr>
      <p:sp>
        <p:nvSpPr>
          <p:cNvPr id="1394" name="Google Shape;1394;p1"/>
          <p:cNvSpPr/>
          <p:nvPr/>
        </p:nvSpPr>
        <p:spPr>
          <a:xfrm>
            <a:off x="2074386" y="2857251"/>
            <a:ext cx="48825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5" name="Google Shape;1395;p1"/>
          <p:cNvSpPr txBox="1"/>
          <p:nvPr>
            <p:ph idx="1" type="subTitle"/>
          </p:nvPr>
        </p:nvSpPr>
        <p:spPr>
          <a:xfrm>
            <a:off x="2218237" y="2887709"/>
            <a:ext cx="4547700" cy="3063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800"/>
              <a:buNone/>
            </a:pPr>
            <a:r>
              <a:rPr lang="en-US">
                <a:latin typeface="Times New Roman"/>
                <a:ea typeface="Times New Roman"/>
                <a:cs typeface="Times New Roman"/>
                <a:sym typeface="Times New Roman"/>
              </a:rPr>
              <a:t>CÔNG TY THƯƠNG MẠI ĐIỆN TỬ X </a:t>
            </a:r>
            <a:endParaRPr>
              <a:latin typeface="Times New Roman"/>
              <a:ea typeface="Times New Roman"/>
              <a:cs typeface="Times New Roman"/>
              <a:sym typeface="Times New Roman"/>
            </a:endParaRPr>
          </a:p>
        </p:txBody>
      </p:sp>
      <p:grpSp>
        <p:nvGrpSpPr>
          <p:cNvPr id="1396" name="Google Shape;1396;p1"/>
          <p:cNvGrpSpPr/>
          <p:nvPr/>
        </p:nvGrpSpPr>
        <p:grpSpPr>
          <a:xfrm rot="10800000">
            <a:off x="2130739" y="4336003"/>
            <a:ext cx="883262" cy="242091"/>
            <a:chOff x="2300350" y="2601250"/>
            <a:chExt cx="2275275" cy="623625"/>
          </a:xfrm>
        </p:grpSpPr>
        <p:sp>
          <p:nvSpPr>
            <p:cNvPr id="1397" name="Google Shape;1397;p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8" name="Google Shape;1398;p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99" name="Google Shape;1399;p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0" name="Google Shape;1400;p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1" name="Google Shape;1401;p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2" name="Google Shape;1402;p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03" name="Google Shape;1403;p1"/>
          <p:cNvGrpSpPr/>
          <p:nvPr/>
        </p:nvGrpSpPr>
        <p:grpSpPr>
          <a:xfrm flipH="1" rot="-5400000">
            <a:off x="3660496" y="4881980"/>
            <a:ext cx="1823016" cy="296643"/>
            <a:chOff x="7857346" y="3902355"/>
            <a:chExt cx="1823016" cy="296643"/>
          </a:xfrm>
        </p:grpSpPr>
        <p:sp>
          <p:nvSpPr>
            <p:cNvPr id="1404" name="Google Shape;1404;p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5" name="Google Shape;1405;p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6" name="Google Shape;1406;p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7" name="Google Shape;1407;p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8" name="Google Shape;1408;p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09" name="Google Shape;1409;p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0" name="Google Shape;1410;p1"/>
          <p:cNvGrpSpPr/>
          <p:nvPr/>
        </p:nvGrpSpPr>
        <p:grpSpPr>
          <a:xfrm rot="5400000">
            <a:off x="2421400" y="552075"/>
            <a:ext cx="98902" cy="553090"/>
            <a:chOff x="4898850" y="4820550"/>
            <a:chExt cx="98902" cy="553090"/>
          </a:xfrm>
        </p:grpSpPr>
        <p:sp>
          <p:nvSpPr>
            <p:cNvPr id="1411" name="Google Shape;1411;p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2" name="Google Shape;1412;p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3" name="Google Shape;1413;p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4" name="Google Shape;1414;p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p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6" name="Google Shape;1416;p1"/>
          <p:cNvGrpSpPr/>
          <p:nvPr/>
        </p:nvGrpSpPr>
        <p:grpSpPr>
          <a:xfrm>
            <a:off x="4505167" y="564628"/>
            <a:ext cx="1105976" cy="133969"/>
            <a:chOff x="8183182" y="663852"/>
            <a:chExt cx="1475028" cy="178673"/>
          </a:xfrm>
        </p:grpSpPr>
        <p:grpSp>
          <p:nvGrpSpPr>
            <p:cNvPr id="1417" name="Google Shape;1417;p1"/>
            <p:cNvGrpSpPr/>
            <p:nvPr/>
          </p:nvGrpSpPr>
          <p:grpSpPr>
            <a:xfrm>
              <a:off x="8183182" y="774425"/>
              <a:ext cx="1178025" cy="68100"/>
              <a:chOff x="2024450" y="204150"/>
              <a:chExt cx="1178025" cy="68100"/>
            </a:xfrm>
          </p:grpSpPr>
          <p:sp>
            <p:nvSpPr>
              <p:cNvPr id="1418" name="Google Shape;1418;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9" name="Google Shape;1419;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0" name="Google Shape;1420;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1" name="Google Shape;1421;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2" name="Google Shape;1422;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3" name="Google Shape;1423;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4" name="Google Shape;1424;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5" name="Google Shape;1425;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6" name="Google Shape;1426;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7" name="Google Shape;1427;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28" name="Google Shape;1428;p1"/>
            <p:cNvGrpSpPr/>
            <p:nvPr/>
          </p:nvGrpSpPr>
          <p:grpSpPr>
            <a:xfrm>
              <a:off x="8480185" y="663852"/>
              <a:ext cx="1178025" cy="68100"/>
              <a:chOff x="2024450" y="204150"/>
              <a:chExt cx="1178025" cy="68100"/>
            </a:xfrm>
          </p:grpSpPr>
          <p:sp>
            <p:nvSpPr>
              <p:cNvPr id="1429" name="Google Shape;1429;p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0" name="Google Shape;1430;p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1" name="Google Shape;1431;p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2" name="Google Shape;1432;p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3" name="Google Shape;1433;p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4" name="Google Shape;1434;p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5" name="Google Shape;1435;p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6" name="Google Shape;1436;p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7" name="Google Shape;1437;p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8" name="Google Shape;1438;p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439" name="Google Shape;1439;p1"/>
          <p:cNvGrpSpPr/>
          <p:nvPr/>
        </p:nvGrpSpPr>
        <p:grpSpPr>
          <a:xfrm>
            <a:off x="5447301" y="4536119"/>
            <a:ext cx="1252896" cy="51000"/>
            <a:chOff x="2915381" y="4104819"/>
            <a:chExt cx="1252896" cy="51000"/>
          </a:xfrm>
        </p:grpSpPr>
        <p:sp>
          <p:nvSpPr>
            <p:cNvPr id="1440" name="Google Shape;1440;p1"/>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1" name="Google Shape;1441;p1"/>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2" name="Google Shape;1442;p1"/>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3" name="Google Shape;1443;p1"/>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4" name="Google Shape;1444;p1"/>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5" name="Google Shape;1445;p1"/>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6" name="Google Shape;1446;p1"/>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7" name="Google Shape;1447;p1"/>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8" name="Google Shape;1448;p1"/>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49" name="Google Shape;1449;p1"/>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0" name="Google Shape;1450;p1"/>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1" name="Google Shape;1451;p1"/>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2" name="Google Shape;1452;p1"/>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53" name="Google Shape;1453;p1"/>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54" name="Google Shape;1454;p1"/>
          <p:cNvSpPr txBox="1"/>
          <p:nvPr>
            <p:ph type="ctrTitle"/>
          </p:nvPr>
        </p:nvSpPr>
        <p:spPr>
          <a:xfrm>
            <a:off x="1043215" y="1366858"/>
            <a:ext cx="7094722" cy="1815186"/>
          </a:xfrm>
          <a:prstGeom prst="rect">
            <a:avLst/>
          </a:prstGeom>
          <a:noFill/>
          <a:ln>
            <a:noFill/>
          </a:ln>
          <a:effectLst>
            <a:outerShdw blurRad="142875" rotWithShape="0" algn="bl">
              <a:schemeClr val="accent2">
                <a:alpha val="37647"/>
              </a:schemeClr>
            </a:outerShdw>
          </a:effectLst>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US" sz="4800"/>
              <a:t>KẾ HOẠCH KINH DOANH </a:t>
            </a:r>
            <a:endParaRPr sz="48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9"/>
          <p:cNvSpPr/>
          <p:nvPr/>
        </p:nvSpPr>
        <p:spPr>
          <a:xfrm>
            <a:off x="1453350" y="3393677"/>
            <a:ext cx="62373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8" name="Google Shape;1948;p9"/>
          <p:cNvSpPr txBox="1"/>
          <p:nvPr>
            <p:ph type="title"/>
          </p:nvPr>
        </p:nvSpPr>
        <p:spPr>
          <a:xfrm>
            <a:off x="713100" y="2405677"/>
            <a:ext cx="77178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a:t>Phương Pháp Phân Tích </a:t>
            </a:r>
            <a:endParaRPr/>
          </a:p>
        </p:txBody>
      </p:sp>
      <p:sp>
        <p:nvSpPr>
          <p:cNvPr id="1949" name="Google Shape;1949;p9"/>
          <p:cNvSpPr txBox="1"/>
          <p:nvPr>
            <p:ph idx="2" type="title"/>
          </p:nvPr>
        </p:nvSpPr>
        <p:spPr>
          <a:xfrm>
            <a:off x="3132450"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04</a:t>
            </a:r>
            <a:endParaRPr/>
          </a:p>
        </p:txBody>
      </p:sp>
      <p:grpSp>
        <p:nvGrpSpPr>
          <p:cNvPr id="1950" name="Google Shape;1950;p9"/>
          <p:cNvGrpSpPr/>
          <p:nvPr/>
        </p:nvGrpSpPr>
        <p:grpSpPr>
          <a:xfrm flipH="1" rot="5400000">
            <a:off x="5489296" y="55862"/>
            <a:ext cx="1823016" cy="296643"/>
            <a:chOff x="7857346" y="3902355"/>
            <a:chExt cx="1823016" cy="296643"/>
          </a:xfrm>
        </p:grpSpPr>
        <p:sp>
          <p:nvSpPr>
            <p:cNvPr id="1951" name="Google Shape;1951;p9"/>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2" name="Google Shape;1952;p9"/>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3" name="Google Shape;1953;p9"/>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4" name="Google Shape;1954;p9"/>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5" name="Google Shape;1955;p9"/>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56" name="Google Shape;1956;p9"/>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57" name="Google Shape;1957;p9"/>
          <p:cNvGrpSpPr/>
          <p:nvPr/>
        </p:nvGrpSpPr>
        <p:grpSpPr>
          <a:xfrm>
            <a:off x="1827567" y="1274816"/>
            <a:ext cx="1105976" cy="133969"/>
            <a:chOff x="8183182" y="663852"/>
            <a:chExt cx="1475028" cy="178673"/>
          </a:xfrm>
        </p:grpSpPr>
        <p:grpSp>
          <p:nvGrpSpPr>
            <p:cNvPr id="1958" name="Google Shape;1958;p9"/>
            <p:cNvGrpSpPr/>
            <p:nvPr/>
          </p:nvGrpSpPr>
          <p:grpSpPr>
            <a:xfrm>
              <a:off x="8183182" y="774425"/>
              <a:ext cx="1178025" cy="68100"/>
              <a:chOff x="2024450" y="204150"/>
              <a:chExt cx="1178025" cy="68100"/>
            </a:xfrm>
          </p:grpSpPr>
          <p:sp>
            <p:nvSpPr>
              <p:cNvPr id="1959" name="Google Shape;1959;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0" name="Google Shape;1960;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1" name="Google Shape;1961;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2" name="Google Shape;1962;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3" name="Google Shape;1963;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4" name="Google Shape;1964;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5" name="Google Shape;1965;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6" name="Google Shape;1966;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7" name="Google Shape;1967;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68" name="Google Shape;1968;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69" name="Google Shape;1969;p9"/>
            <p:cNvGrpSpPr/>
            <p:nvPr/>
          </p:nvGrpSpPr>
          <p:grpSpPr>
            <a:xfrm>
              <a:off x="8480185" y="663852"/>
              <a:ext cx="1178025" cy="68100"/>
              <a:chOff x="2024450" y="204150"/>
              <a:chExt cx="1178025" cy="68100"/>
            </a:xfrm>
          </p:grpSpPr>
          <p:sp>
            <p:nvSpPr>
              <p:cNvPr id="1970" name="Google Shape;1970;p9"/>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1" name="Google Shape;1971;p9"/>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2" name="Google Shape;1972;p9"/>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3" name="Google Shape;1973;p9"/>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4" name="Google Shape;1974;p9"/>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5" name="Google Shape;1975;p9"/>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6" name="Google Shape;1976;p9"/>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7" name="Google Shape;1977;p9"/>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8" name="Google Shape;1978;p9"/>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79" name="Google Shape;1979;p9"/>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980" name="Google Shape;1980;p9"/>
          <p:cNvGrpSpPr/>
          <p:nvPr/>
        </p:nvGrpSpPr>
        <p:grpSpPr>
          <a:xfrm rot="5400000">
            <a:off x="2554975" y="4127250"/>
            <a:ext cx="98902" cy="553090"/>
            <a:chOff x="4898850" y="4820550"/>
            <a:chExt cx="98902" cy="553090"/>
          </a:xfrm>
        </p:grpSpPr>
        <p:sp>
          <p:nvSpPr>
            <p:cNvPr id="1981" name="Google Shape;1981;p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2" name="Google Shape;1982;p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3" name="Google Shape;1983;p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4" name="Google Shape;1984;p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5" name="Google Shape;1985;p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86" name="Google Shape;1986;p9"/>
          <p:cNvGrpSpPr/>
          <p:nvPr/>
        </p:nvGrpSpPr>
        <p:grpSpPr>
          <a:xfrm rot="5400000">
            <a:off x="4027600" y="367000"/>
            <a:ext cx="98902" cy="553090"/>
            <a:chOff x="4898850" y="4820550"/>
            <a:chExt cx="98902" cy="553090"/>
          </a:xfrm>
        </p:grpSpPr>
        <p:sp>
          <p:nvSpPr>
            <p:cNvPr id="1987" name="Google Shape;1987;p9"/>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8" name="Google Shape;1988;p9"/>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89" name="Google Shape;1989;p9"/>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0" name="Google Shape;1990;p9"/>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1" name="Google Shape;1991;p9"/>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10"/>
          <p:cNvSpPr/>
          <p:nvPr/>
        </p:nvSpPr>
        <p:spPr>
          <a:xfrm>
            <a:off x="5214551" y="2819432"/>
            <a:ext cx="2392680" cy="459248"/>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7" name="Google Shape;1997;p10"/>
          <p:cNvSpPr/>
          <p:nvPr/>
        </p:nvSpPr>
        <p:spPr>
          <a:xfrm>
            <a:off x="1536769" y="2790570"/>
            <a:ext cx="2675119" cy="516972"/>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8" name="Google Shape;1998;p10"/>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PHƯƠNG PHÁP PHÂN TÍCH VÀ TOOLS </a:t>
            </a:r>
            <a:endParaRPr/>
          </a:p>
        </p:txBody>
      </p:sp>
      <p:sp>
        <p:nvSpPr>
          <p:cNvPr id="1999" name="Google Shape;1999;p10"/>
          <p:cNvSpPr txBox="1"/>
          <p:nvPr>
            <p:ph idx="2" type="title"/>
          </p:nvPr>
        </p:nvSpPr>
        <p:spPr>
          <a:xfrm>
            <a:off x="1747302" y="2977692"/>
            <a:ext cx="2406660" cy="20535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sz="1600"/>
              <a:t>Phương Pháp Phân Tích Mô Tả</a:t>
            </a:r>
            <a:endParaRPr sz="1600"/>
          </a:p>
        </p:txBody>
      </p:sp>
      <p:sp>
        <p:nvSpPr>
          <p:cNvPr id="2000" name="Google Shape;2000;p10"/>
          <p:cNvSpPr txBox="1"/>
          <p:nvPr>
            <p:ph idx="1" type="subTitle"/>
          </p:nvPr>
        </p:nvSpPr>
        <p:spPr>
          <a:xfrm>
            <a:off x="1510210" y="3307542"/>
            <a:ext cx="2818140" cy="96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t>Phân tích tình hình kinh doanh của doanh nghiệp nhằm tìm ra các phương án phát triển phù hợp</a:t>
            </a:r>
            <a:endParaRPr/>
          </a:p>
        </p:txBody>
      </p:sp>
      <p:sp>
        <p:nvSpPr>
          <p:cNvPr id="2001" name="Google Shape;2001;p10"/>
          <p:cNvSpPr txBox="1"/>
          <p:nvPr>
            <p:ph idx="3" type="title"/>
          </p:nvPr>
        </p:nvSpPr>
        <p:spPr>
          <a:xfrm>
            <a:off x="5127275" y="2943417"/>
            <a:ext cx="262200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Tools Sử Dụng</a:t>
            </a:r>
            <a:endParaRPr/>
          </a:p>
        </p:txBody>
      </p:sp>
      <p:sp>
        <p:nvSpPr>
          <p:cNvPr id="2002" name="Google Shape;2002;p10"/>
          <p:cNvSpPr txBox="1"/>
          <p:nvPr>
            <p:ph idx="4" type="subTitle"/>
          </p:nvPr>
        </p:nvSpPr>
        <p:spPr>
          <a:xfrm>
            <a:off x="5127275" y="3213110"/>
            <a:ext cx="2622000" cy="9648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a:t>SQL, Python, Power BI, Excel (Để đối chiếu dữ liệu)</a:t>
            </a:r>
            <a:endParaRPr/>
          </a:p>
        </p:txBody>
      </p:sp>
      <p:grpSp>
        <p:nvGrpSpPr>
          <p:cNvPr id="2003" name="Google Shape;2003;p10"/>
          <p:cNvGrpSpPr/>
          <p:nvPr/>
        </p:nvGrpSpPr>
        <p:grpSpPr>
          <a:xfrm>
            <a:off x="2462861" y="1845764"/>
            <a:ext cx="777278" cy="649553"/>
            <a:chOff x="1026975" y="1090575"/>
            <a:chExt cx="4572225" cy="3820900"/>
          </a:xfrm>
        </p:grpSpPr>
        <p:sp>
          <p:nvSpPr>
            <p:cNvPr id="2004" name="Google Shape;2004;p10"/>
            <p:cNvSpPr/>
            <p:nvPr/>
          </p:nvSpPr>
          <p:spPr>
            <a:xfrm>
              <a:off x="1026975" y="1552700"/>
              <a:ext cx="4572225" cy="3358775"/>
            </a:xfrm>
            <a:custGeom>
              <a:rect b="b" l="l" r="r" t="t"/>
              <a:pathLst>
                <a:path extrusionOk="0" h="134351" w="182889">
                  <a:moveTo>
                    <a:pt x="5350" y="0"/>
                  </a:moveTo>
                  <a:cubicBezTo>
                    <a:pt x="2393" y="0"/>
                    <a:pt x="1" y="2392"/>
                    <a:pt x="1" y="5350"/>
                  </a:cubicBezTo>
                  <a:lnTo>
                    <a:pt x="1" y="115605"/>
                  </a:lnTo>
                  <a:cubicBezTo>
                    <a:pt x="1" y="118563"/>
                    <a:pt x="2393" y="120998"/>
                    <a:pt x="5350" y="120998"/>
                  </a:cubicBezTo>
                  <a:lnTo>
                    <a:pt x="73504" y="120998"/>
                  </a:lnTo>
                  <a:cubicBezTo>
                    <a:pt x="75809" y="128696"/>
                    <a:pt x="82985" y="134351"/>
                    <a:pt x="91423" y="134351"/>
                  </a:cubicBezTo>
                  <a:cubicBezTo>
                    <a:pt x="99904" y="134351"/>
                    <a:pt x="107080" y="128696"/>
                    <a:pt x="109386" y="120998"/>
                  </a:cubicBezTo>
                  <a:lnTo>
                    <a:pt x="177539" y="120998"/>
                  </a:lnTo>
                  <a:cubicBezTo>
                    <a:pt x="180497" y="120998"/>
                    <a:pt x="182889" y="118563"/>
                    <a:pt x="182889" y="115605"/>
                  </a:cubicBezTo>
                  <a:lnTo>
                    <a:pt x="182889" y="5350"/>
                  </a:lnTo>
                  <a:cubicBezTo>
                    <a:pt x="182889" y="2392"/>
                    <a:pt x="180497" y="0"/>
                    <a:pt x="177539" y="0"/>
                  </a:cubicBezTo>
                  <a:lnTo>
                    <a:pt x="172189" y="0"/>
                  </a:lnTo>
                  <a:lnTo>
                    <a:pt x="172189" y="94032"/>
                  </a:lnTo>
                  <a:cubicBezTo>
                    <a:pt x="172189" y="102862"/>
                    <a:pt x="165144" y="110081"/>
                    <a:pt x="156445" y="110081"/>
                  </a:cubicBezTo>
                  <a:lnTo>
                    <a:pt x="26401" y="110081"/>
                  </a:lnTo>
                  <a:cubicBezTo>
                    <a:pt x="17746" y="110081"/>
                    <a:pt x="10700" y="102862"/>
                    <a:pt x="10700" y="94032"/>
                  </a:cubicBezTo>
                  <a:lnTo>
                    <a:pt x="10700"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5" name="Google Shape;2005;p10"/>
            <p:cNvSpPr/>
            <p:nvPr/>
          </p:nvSpPr>
          <p:spPr>
            <a:xfrm>
              <a:off x="3447375" y="1090575"/>
              <a:ext cx="1615775" cy="2946700"/>
            </a:xfrm>
            <a:custGeom>
              <a:rect b="b" l="l" r="r" t="t"/>
              <a:pathLst>
                <a:path extrusionOk="0" h="117868" w="64631">
                  <a:moveTo>
                    <a:pt x="43145" y="21399"/>
                  </a:moveTo>
                  <a:cubicBezTo>
                    <a:pt x="46103" y="21399"/>
                    <a:pt x="48495" y="23835"/>
                    <a:pt x="48495" y="26792"/>
                  </a:cubicBezTo>
                  <a:lnTo>
                    <a:pt x="48495" y="48191"/>
                  </a:lnTo>
                  <a:cubicBezTo>
                    <a:pt x="48495" y="51149"/>
                    <a:pt x="46103" y="53584"/>
                    <a:pt x="43145" y="53584"/>
                  </a:cubicBezTo>
                  <a:lnTo>
                    <a:pt x="21355" y="53584"/>
                  </a:lnTo>
                  <a:cubicBezTo>
                    <a:pt x="18398" y="53584"/>
                    <a:pt x="16006" y="51149"/>
                    <a:pt x="16006" y="48191"/>
                  </a:cubicBezTo>
                  <a:lnTo>
                    <a:pt x="16006" y="26792"/>
                  </a:lnTo>
                  <a:cubicBezTo>
                    <a:pt x="16006" y="23835"/>
                    <a:pt x="18398" y="21399"/>
                    <a:pt x="21355" y="21399"/>
                  </a:cubicBezTo>
                  <a:close/>
                  <a:moveTo>
                    <a:pt x="43145" y="64284"/>
                  </a:moveTo>
                  <a:cubicBezTo>
                    <a:pt x="46103" y="64284"/>
                    <a:pt x="48495" y="66676"/>
                    <a:pt x="48495" y="69633"/>
                  </a:cubicBezTo>
                  <a:cubicBezTo>
                    <a:pt x="48495" y="72591"/>
                    <a:pt x="46103" y="74983"/>
                    <a:pt x="43145" y="74983"/>
                  </a:cubicBezTo>
                  <a:lnTo>
                    <a:pt x="21355" y="74983"/>
                  </a:lnTo>
                  <a:cubicBezTo>
                    <a:pt x="18398" y="74983"/>
                    <a:pt x="16006" y="72591"/>
                    <a:pt x="16006" y="69633"/>
                  </a:cubicBezTo>
                  <a:cubicBezTo>
                    <a:pt x="16006" y="66676"/>
                    <a:pt x="18398" y="64284"/>
                    <a:pt x="21355" y="64284"/>
                  </a:cubicBezTo>
                  <a:close/>
                  <a:moveTo>
                    <a:pt x="43145" y="85726"/>
                  </a:moveTo>
                  <a:cubicBezTo>
                    <a:pt x="46103" y="85726"/>
                    <a:pt x="48495" y="88118"/>
                    <a:pt x="48495" y="91075"/>
                  </a:cubicBezTo>
                  <a:cubicBezTo>
                    <a:pt x="48495" y="94033"/>
                    <a:pt x="46103" y="96425"/>
                    <a:pt x="43145" y="96425"/>
                  </a:cubicBezTo>
                  <a:lnTo>
                    <a:pt x="21355" y="96425"/>
                  </a:lnTo>
                  <a:cubicBezTo>
                    <a:pt x="18398" y="96425"/>
                    <a:pt x="16006" y="94033"/>
                    <a:pt x="16006" y="91075"/>
                  </a:cubicBezTo>
                  <a:cubicBezTo>
                    <a:pt x="16006" y="88118"/>
                    <a:pt x="18398" y="85726"/>
                    <a:pt x="21355" y="85726"/>
                  </a:cubicBezTo>
                  <a:close/>
                  <a:moveTo>
                    <a:pt x="0" y="1"/>
                  </a:moveTo>
                  <a:lnTo>
                    <a:pt x="0" y="117867"/>
                  </a:lnTo>
                  <a:lnTo>
                    <a:pt x="59629" y="117867"/>
                  </a:lnTo>
                  <a:cubicBezTo>
                    <a:pt x="62413" y="117867"/>
                    <a:pt x="64631" y="115475"/>
                    <a:pt x="64631" y="112517"/>
                  </a:cubicBezTo>
                  <a:lnTo>
                    <a:pt x="64631" y="5350"/>
                  </a:lnTo>
                  <a:cubicBezTo>
                    <a:pt x="64631" y="2393"/>
                    <a:pt x="62413" y="1"/>
                    <a:pt x="59629" y="1"/>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6" name="Google Shape;2006;p10"/>
            <p:cNvSpPr/>
            <p:nvPr/>
          </p:nvSpPr>
          <p:spPr>
            <a:xfrm>
              <a:off x="4114975" y="1894125"/>
              <a:ext cx="277300" cy="267500"/>
            </a:xfrm>
            <a:custGeom>
              <a:rect b="b" l="l" r="r" t="t"/>
              <a:pathLst>
                <a:path extrusionOk="0" h="10700" w="11092">
                  <a:moveTo>
                    <a:pt x="1" y="0"/>
                  </a:moveTo>
                  <a:lnTo>
                    <a:pt x="1" y="10699"/>
                  </a:lnTo>
                  <a:lnTo>
                    <a:pt x="11091" y="10699"/>
                  </a:lnTo>
                  <a:lnTo>
                    <a:pt x="11091" y="0"/>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7" name="Google Shape;2007;p10"/>
            <p:cNvSpPr/>
            <p:nvPr/>
          </p:nvSpPr>
          <p:spPr>
            <a:xfrm>
              <a:off x="1563025" y="1090575"/>
              <a:ext cx="1615800" cy="2946700"/>
            </a:xfrm>
            <a:custGeom>
              <a:rect b="b" l="l" r="r" t="t"/>
              <a:pathLst>
                <a:path extrusionOk="0" h="117868" w="64632">
                  <a:moveTo>
                    <a:pt x="43276" y="21399"/>
                  </a:moveTo>
                  <a:cubicBezTo>
                    <a:pt x="46234" y="21399"/>
                    <a:pt x="48626" y="23835"/>
                    <a:pt x="48626" y="26792"/>
                  </a:cubicBezTo>
                  <a:cubicBezTo>
                    <a:pt x="48626" y="29750"/>
                    <a:pt x="46234" y="32142"/>
                    <a:pt x="43276" y="32142"/>
                  </a:cubicBezTo>
                  <a:lnTo>
                    <a:pt x="21486" y="32142"/>
                  </a:lnTo>
                  <a:cubicBezTo>
                    <a:pt x="18529" y="32142"/>
                    <a:pt x="16137" y="29750"/>
                    <a:pt x="16137" y="26792"/>
                  </a:cubicBezTo>
                  <a:cubicBezTo>
                    <a:pt x="16137" y="23835"/>
                    <a:pt x="18529" y="21399"/>
                    <a:pt x="21486" y="21399"/>
                  </a:cubicBezTo>
                  <a:close/>
                  <a:moveTo>
                    <a:pt x="43276" y="42841"/>
                  </a:moveTo>
                  <a:cubicBezTo>
                    <a:pt x="46234" y="42841"/>
                    <a:pt x="48626" y="45234"/>
                    <a:pt x="48626" y="48191"/>
                  </a:cubicBezTo>
                  <a:cubicBezTo>
                    <a:pt x="48626" y="51149"/>
                    <a:pt x="46234" y="53584"/>
                    <a:pt x="43276" y="53584"/>
                  </a:cubicBezTo>
                  <a:lnTo>
                    <a:pt x="21486" y="53584"/>
                  </a:lnTo>
                  <a:cubicBezTo>
                    <a:pt x="18529" y="53584"/>
                    <a:pt x="16137" y="51149"/>
                    <a:pt x="16137" y="48191"/>
                  </a:cubicBezTo>
                  <a:cubicBezTo>
                    <a:pt x="16137" y="45234"/>
                    <a:pt x="18529" y="42841"/>
                    <a:pt x="21486" y="42841"/>
                  </a:cubicBezTo>
                  <a:close/>
                  <a:moveTo>
                    <a:pt x="43276" y="64284"/>
                  </a:moveTo>
                  <a:cubicBezTo>
                    <a:pt x="46234" y="64284"/>
                    <a:pt x="48626" y="66676"/>
                    <a:pt x="48626" y="69633"/>
                  </a:cubicBezTo>
                  <a:cubicBezTo>
                    <a:pt x="48626" y="72591"/>
                    <a:pt x="46234" y="74983"/>
                    <a:pt x="43276" y="74983"/>
                  </a:cubicBezTo>
                  <a:lnTo>
                    <a:pt x="21486" y="74983"/>
                  </a:lnTo>
                  <a:cubicBezTo>
                    <a:pt x="18529" y="74983"/>
                    <a:pt x="16137" y="72591"/>
                    <a:pt x="16137" y="69633"/>
                  </a:cubicBezTo>
                  <a:cubicBezTo>
                    <a:pt x="16137" y="66676"/>
                    <a:pt x="18529" y="64284"/>
                    <a:pt x="21486" y="64284"/>
                  </a:cubicBezTo>
                  <a:close/>
                  <a:moveTo>
                    <a:pt x="43276" y="85726"/>
                  </a:moveTo>
                  <a:cubicBezTo>
                    <a:pt x="46234" y="85726"/>
                    <a:pt x="48626" y="88118"/>
                    <a:pt x="48626" y="91075"/>
                  </a:cubicBezTo>
                  <a:cubicBezTo>
                    <a:pt x="48626" y="94033"/>
                    <a:pt x="46234" y="96425"/>
                    <a:pt x="43276" y="96425"/>
                  </a:cubicBezTo>
                  <a:lnTo>
                    <a:pt x="21486" y="96425"/>
                  </a:lnTo>
                  <a:cubicBezTo>
                    <a:pt x="18529" y="96425"/>
                    <a:pt x="16137" y="94033"/>
                    <a:pt x="16137" y="91075"/>
                  </a:cubicBezTo>
                  <a:cubicBezTo>
                    <a:pt x="16137" y="88118"/>
                    <a:pt x="18529" y="85726"/>
                    <a:pt x="21486" y="85726"/>
                  </a:cubicBezTo>
                  <a:close/>
                  <a:moveTo>
                    <a:pt x="4959" y="1"/>
                  </a:moveTo>
                  <a:cubicBezTo>
                    <a:pt x="2219" y="1"/>
                    <a:pt x="1" y="2393"/>
                    <a:pt x="1" y="5350"/>
                  </a:cubicBezTo>
                  <a:lnTo>
                    <a:pt x="1" y="112517"/>
                  </a:lnTo>
                  <a:cubicBezTo>
                    <a:pt x="1" y="115475"/>
                    <a:pt x="2219" y="117867"/>
                    <a:pt x="4959" y="117867"/>
                  </a:cubicBezTo>
                  <a:lnTo>
                    <a:pt x="64631" y="117867"/>
                  </a:lnTo>
                  <a:lnTo>
                    <a:pt x="64631" y="1"/>
                  </a:ln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08" name="Google Shape;2008;p10"/>
          <p:cNvGrpSpPr/>
          <p:nvPr/>
        </p:nvGrpSpPr>
        <p:grpSpPr>
          <a:xfrm>
            <a:off x="7809182" y="1730029"/>
            <a:ext cx="2250993" cy="228146"/>
            <a:chOff x="7809182" y="1151604"/>
            <a:chExt cx="2250993" cy="228146"/>
          </a:xfrm>
        </p:grpSpPr>
        <p:sp>
          <p:nvSpPr>
            <p:cNvPr id="2009" name="Google Shape;2009;p10"/>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0" name="Google Shape;2010;p10"/>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011" name="Google Shape;2011;p10"/>
          <p:cNvSpPr/>
          <p:nvPr/>
        </p:nvSpPr>
        <p:spPr>
          <a:xfrm flipH="1" rot="10800000">
            <a:off x="-864812" y="425928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12" name="Google Shape;2012;p10"/>
          <p:cNvGrpSpPr/>
          <p:nvPr/>
        </p:nvGrpSpPr>
        <p:grpSpPr>
          <a:xfrm>
            <a:off x="6208129" y="1798130"/>
            <a:ext cx="658413" cy="657346"/>
            <a:chOff x="-31817400" y="3910025"/>
            <a:chExt cx="301675" cy="294075"/>
          </a:xfrm>
        </p:grpSpPr>
        <p:sp>
          <p:nvSpPr>
            <p:cNvPr id="2013" name="Google Shape;2013;p10"/>
            <p:cNvSpPr/>
            <p:nvPr/>
          </p:nvSpPr>
          <p:spPr>
            <a:xfrm>
              <a:off x="-31817400" y="3911550"/>
              <a:ext cx="301675" cy="292550"/>
            </a:xfrm>
            <a:custGeom>
              <a:rect b="b" l="l" r="r" t="t"/>
              <a:pathLst>
                <a:path extrusionOk="0" h="11702" w="12067">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88F1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4" name="Google Shape;2014;p10"/>
            <p:cNvSpPr/>
            <p:nvPr/>
          </p:nvSpPr>
          <p:spPr>
            <a:xfrm>
              <a:off x="-31816600" y="4062950"/>
              <a:ext cx="144150" cy="140600"/>
            </a:xfrm>
            <a:custGeom>
              <a:rect b="b" l="l" r="r" t="t"/>
              <a:pathLst>
                <a:path extrusionOk="0" h="5624" w="5766">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88F1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5" name="Google Shape;2015;p10"/>
            <p:cNvSpPr/>
            <p:nvPr/>
          </p:nvSpPr>
          <p:spPr>
            <a:xfrm>
              <a:off x="-31648050" y="3910025"/>
              <a:ext cx="129175" cy="127725"/>
            </a:xfrm>
            <a:custGeom>
              <a:rect b="b" l="l" r="r" t="t"/>
              <a:pathLst>
                <a:path extrusionOk="0" h="5109" w="5167">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88F1F5"/>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11"/>
          <p:cNvSpPr/>
          <p:nvPr/>
        </p:nvSpPr>
        <p:spPr>
          <a:xfrm>
            <a:off x="5726634" y="3393675"/>
            <a:ext cx="2704265"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Làm sạch data</a:t>
            </a:r>
            <a:endParaRPr b="0" i="0" sz="1400" u="none" cap="none" strike="noStrike">
              <a:solidFill>
                <a:schemeClr val="lt1"/>
              </a:solidFill>
              <a:latin typeface="Arial"/>
              <a:ea typeface="Arial"/>
              <a:cs typeface="Arial"/>
              <a:sym typeface="Arial"/>
            </a:endParaRPr>
          </a:p>
        </p:txBody>
      </p:sp>
      <p:sp>
        <p:nvSpPr>
          <p:cNvPr id="2021" name="Google Shape;2021;p11"/>
          <p:cNvSpPr txBox="1"/>
          <p:nvPr>
            <p:ph type="title"/>
          </p:nvPr>
        </p:nvSpPr>
        <p:spPr>
          <a:xfrm>
            <a:off x="713100" y="2405675"/>
            <a:ext cx="75834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Thực Hiện Phân Tích </a:t>
            </a:r>
            <a:endParaRPr/>
          </a:p>
        </p:txBody>
      </p:sp>
      <p:sp>
        <p:nvSpPr>
          <p:cNvPr id="2022" name="Google Shape;2022;p11"/>
          <p:cNvSpPr txBox="1"/>
          <p:nvPr>
            <p:ph idx="2" type="title"/>
          </p:nvPr>
        </p:nvSpPr>
        <p:spPr>
          <a:xfrm>
            <a:off x="5961000" y="1484975"/>
            <a:ext cx="23355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0"/>
              <a:buNone/>
            </a:pPr>
            <a:r>
              <a:rPr lang="en-US"/>
              <a:t>05</a:t>
            </a:r>
            <a:endParaRPr/>
          </a:p>
        </p:txBody>
      </p:sp>
      <p:grpSp>
        <p:nvGrpSpPr>
          <p:cNvPr id="2023" name="Google Shape;2023;p11"/>
          <p:cNvGrpSpPr/>
          <p:nvPr/>
        </p:nvGrpSpPr>
        <p:grpSpPr>
          <a:xfrm flipH="1">
            <a:off x="5624514" y="4219003"/>
            <a:ext cx="883262" cy="242091"/>
            <a:chOff x="2300350" y="2601250"/>
            <a:chExt cx="2275275" cy="623625"/>
          </a:xfrm>
        </p:grpSpPr>
        <p:sp>
          <p:nvSpPr>
            <p:cNvPr id="2024" name="Google Shape;2024;p1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5" name="Google Shape;2025;p1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6" name="Google Shape;2026;p1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7" name="Google Shape;2027;p1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8" name="Google Shape;2028;p1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9" name="Google Shape;2029;p1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0" name="Google Shape;2030;p11"/>
          <p:cNvGrpSpPr/>
          <p:nvPr/>
        </p:nvGrpSpPr>
        <p:grpSpPr>
          <a:xfrm rot="5400000">
            <a:off x="2406975" y="1552975"/>
            <a:ext cx="98902" cy="553090"/>
            <a:chOff x="4898850" y="4820550"/>
            <a:chExt cx="98902" cy="553090"/>
          </a:xfrm>
        </p:grpSpPr>
        <p:sp>
          <p:nvSpPr>
            <p:cNvPr id="2031" name="Google Shape;2031;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2" name="Google Shape;2032;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3" name="Google Shape;2033;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4" name="Google Shape;2034;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5" name="Google Shape;2035;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36" name="Google Shape;2036;p11"/>
          <p:cNvGrpSpPr/>
          <p:nvPr/>
        </p:nvGrpSpPr>
        <p:grpSpPr>
          <a:xfrm>
            <a:off x="1764792" y="3545691"/>
            <a:ext cx="1105976" cy="133969"/>
            <a:chOff x="8183182" y="663852"/>
            <a:chExt cx="1475028" cy="178673"/>
          </a:xfrm>
        </p:grpSpPr>
        <p:grpSp>
          <p:nvGrpSpPr>
            <p:cNvPr id="2037" name="Google Shape;2037;p11"/>
            <p:cNvGrpSpPr/>
            <p:nvPr/>
          </p:nvGrpSpPr>
          <p:grpSpPr>
            <a:xfrm>
              <a:off x="8183182" y="774425"/>
              <a:ext cx="1178025" cy="68100"/>
              <a:chOff x="2024450" y="204150"/>
              <a:chExt cx="1178025" cy="68100"/>
            </a:xfrm>
          </p:grpSpPr>
          <p:sp>
            <p:nvSpPr>
              <p:cNvPr id="2038" name="Google Shape;2038;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9" name="Google Shape;2039;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0" name="Google Shape;2040;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1" name="Google Shape;2041;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2" name="Google Shape;2042;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3" name="Google Shape;2043;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4" name="Google Shape;2044;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5" name="Google Shape;2045;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6" name="Google Shape;2046;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7" name="Google Shape;2047;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48" name="Google Shape;2048;p11"/>
            <p:cNvGrpSpPr/>
            <p:nvPr/>
          </p:nvGrpSpPr>
          <p:grpSpPr>
            <a:xfrm>
              <a:off x="8480185" y="663852"/>
              <a:ext cx="1178025" cy="68100"/>
              <a:chOff x="2024450" y="204150"/>
              <a:chExt cx="1178025" cy="68100"/>
            </a:xfrm>
          </p:grpSpPr>
          <p:sp>
            <p:nvSpPr>
              <p:cNvPr id="2049" name="Google Shape;2049;p1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p1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1" name="Google Shape;2051;p1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p1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p1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4" name="Google Shape;2054;p1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p1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p1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p1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p1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059" name="Google Shape;2059;p11"/>
          <p:cNvGrpSpPr/>
          <p:nvPr/>
        </p:nvGrpSpPr>
        <p:grpSpPr>
          <a:xfrm rot="10800000">
            <a:off x="3861214" y="1283578"/>
            <a:ext cx="883262" cy="242091"/>
            <a:chOff x="2300350" y="2601250"/>
            <a:chExt cx="2275275" cy="623625"/>
          </a:xfrm>
        </p:grpSpPr>
        <p:sp>
          <p:nvSpPr>
            <p:cNvPr id="2060" name="Google Shape;2060;p1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1" name="Google Shape;2061;p1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2" name="Google Shape;2062;p1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3" name="Google Shape;2063;p1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4" name="Google Shape;2064;p1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5" name="Google Shape;2065;p1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066" name="Google Shape;2066;p11"/>
          <p:cNvGrpSpPr/>
          <p:nvPr/>
        </p:nvGrpSpPr>
        <p:grpSpPr>
          <a:xfrm rot="5400000">
            <a:off x="5527875" y="467850"/>
            <a:ext cx="98902" cy="553090"/>
            <a:chOff x="4898850" y="4820550"/>
            <a:chExt cx="98902" cy="553090"/>
          </a:xfrm>
        </p:grpSpPr>
        <p:sp>
          <p:nvSpPr>
            <p:cNvPr id="2067" name="Google Shape;2067;p1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8" name="Google Shape;2068;p1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69" name="Google Shape;2069;p1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0" name="Google Shape;2070;p1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71" name="Google Shape;2071;p1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5" name="Shape 2075"/>
        <p:cNvGrpSpPr/>
        <p:nvPr/>
      </p:nvGrpSpPr>
      <p:grpSpPr>
        <a:xfrm>
          <a:off x="0" y="0"/>
          <a:ext cx="0" cy="0"/>
          <a:chOff x="0" y="0"/>
          <a:chExt cx="0" cy="0"/>
        </a:xfrm>
      </p:grpSpPr>
      <p:sp>
        <p:nvSpPr>
          <p:cNvPr id="2076" name="Google Shape;2076;p12"/>
          <p:cNvSpPr txBox="1"/>
          <p:nvPr>
            <p:ph type="title"/>
          </p:nvPr>
        </p:nvSpPr>
        <p:spPr>
          <a:xfrm>
            <a:off x="658789" y="250742"/>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Power BI</a:t>
            </a:r>
            <a:endParaRPr>
              <a:solidFill>
                <a:schemeClr val="accent2"/>
              </a:solidFill>
            </a:endParaRPr>
          </a:p>
        </p:txBody>
      </p:sp>
      <p:sp>
        <p:nvSpPr>
          <p:cNvPr id="2077" name="Google Shape;2077;p12"/>
          <p:cNvSpPr txBox="1"/>
          <p:nvPr/>
        </p:nvSpPr>
        <p:spPr>
          <a:xfrm>
            <a:off x="570666" y="532334"/>
            <a:ext cx="8282940" cy="104104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T Sans"/>
                <a:ea typeface="PT Sans"/>
                <a:cs typeface="PT Sans"/>
                <a:sym typeface="PT Sans"/>
              </a:rPr>
              <a:t>Tách Cột Ngày Giờ của các Cột trong bảng Orders_dataset và Review_dataset để phân tích </a:t>
            </a:r>
            <a:endParaRPr/>
          </a:p>
        </p:txBody>
      </p:sp>
      <p:grpSp>
        <p:nvGrpSpPr>
          <p:cNvPr id="2078" name="Google Shape;2078;p12"/>
          <p:cNvGrpSpPr/>
          <p:nvPr/>
        </p:nvGrpSpPr>
        <p:grpSpPr>
          <a:xfrm rot="10800000">
            <a:off x="4051794" y="4435005"/>
            <a:ext cx="883262" cy="242091"/>
            <a:chOff x="2300350" y="2601250"/>
            <a:chExt cx="2275275" cy="623625"/>
          </a:xfrm>
        </p:grpSpPr>
        <p:sp>
          <p:nvSpPr>
            <p:cNvPr id="2079" name="Google Shape;2079;p12"/>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0" name="Google Shape;2080;p12"/>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1" name="Google Shape;2081;p12"/>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2" name="Google Shape;2082;p12"/>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3" name="Google Shape;2083;p12"/>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84" name="Google Shape;2084;p12"/>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085" name="Google Shape;2085;p12"/>
          <p:cNvPicPr preferRelativeResize="0"/>
          <p:nvPr/>
        </p:nvPicPr>
        <p:blipFill rotWithShape="1">
          <a:blip r:embed="rId3">
            <a:alphaModFix/>
          </a:blip>
          <a:srcRect b="0" l="2788" r="5573" t="329"/>
          <a:stretch/>
        </p:blipFill>
        <p:spPr>
          <a:xfrm>
            <a:off x="334647" y="1854967"/>
            <a:ext cx="1600834" cy="2877604"/>
          </a:xfrm>
          <a:prstGeom prst="rect">
            <a:avLst/>
          </a:prstGeom>
          <a:noFill/>
          <a:ln>
            <a:noFill/>
          </a:ln>
        </p:spPr>
      </p:pic>
      <p:sp>
        <p:nvSpPr>
          <p:cNvPr id="2086" name="Google Shape;2086;p12"/>
          <p:cNvSpPr txBox="1"/>
          <p:nvPr/>
        </p:nvSpPr>
        <p:spPr>
          <a:xfrm>
            <a:off x="195834" y="1453759"/>
            <a:ext cx="2005677"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Lựa chọn cột cần tách </a:t>
            </a:r>
            <a:endParaRPr/>
          </a:p>
        </p:txBody>
      </p:sp>
      <p:pic>
        <p:nvPicPr>
          <p:cNvPr id="2087" name="Google Shape;2087;p12"/>
          <p:cNvPicPr preferRelativeResize="0"/>
          <p:nvPr/>
        </p:nvPicPr>
        <p:blipFill rotWithShape="1">
          <a:blip r:embed="rId4">
            <a:alphaModFix/>
          </a:blip>
          <a:srcRect b="0" l="0" r="6809" t="10899"/>
          <a:stretch/>
        </p:blipFill>
        <p:spPr>
          <a:xfrm>
            <a:off x="2147555" y="2877469"/>
            <a:ext cx="2190029" cy="1200995"/>
          </a:xfrm>
          <a:prstGeom prst="rect">
            <a:avLst/>
          </a:prstGeom>
          <a:noFill/>
          <a:ln>
            <a:noFill/>
          </a:ln>
        </p:spPr>
      </p:pic>
      <p:sp>
        <p:nvSpPr>
          <p:cNvPr id="2088" name="Google Shape;2088;p12"/>
          <p:cNvSpPr txBox="1"/>
          <p:nvPr/>
        </p:nvSpPr>
        <p:spPr>
          <a:xfrm>
            <a:off x="2023868" y="2250754"/>
            <a:ext cx="2550803"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Add Column =&gt; Column From Examples =&gt; From Selection </a:t>
            </a:r>
            <a:endParaRPr/>
          </a:p>
        </p:txBody>
      </p:sp>
      <p:pic>
        <p:nvPicPr>
          <p:cNvPr id="2089" name="Google Shape;2089;p12"/>
          <p:cNvPicPr preferRelativeResize="0"/>
          <p:nvPr/>
        </p:nvPicPr>
        <p:blipFill rotWithShape="1">
          <a:blip r:embed="rId5">
            <a:alphaModFix/>
          </a:blip>
          <a:srcRect b="0" l="11277" r="2980" t="2624"/>
          <a:stretch/>
        </p:blipFill>
        <p:spPr>
          <a:xfrm>
            <a:off x="4549658" y="3017301"/>
            <a:ext cx="2523047" cy="921330"/>
          </a:xfrm>
          <a:prstGeom prst="rect">
            <a:avLst/>
          </a:prstGeom>
          <a:noFill/>
          <a:ln>
            <a:noFill/>
          </a:ln>
        </p:spPr>
      </p:pic>
      <p:sp>
        <p:nvSpPr>
          <p:cNvPr id="2090" name="Google Shape;2090;p12"/>
          <p:cNvSpPr txBox="1"/>
          <p:nvPr/>
        </p:nvSpPr>
        <p:spPr>
          <a:xfrm>
            <a:off x="4490420" y="2167259"/>
            <a:ext cx="2680048" cy="738664"/>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Kick đúp ở ô đầu tiên của cột mới xuất hiện =&gt; Chọn dòng số 3 (Kiểu data là Date) =&gt; OK </a:t>
            </a:r>
            <a:endParaRPr/>
          </a:p>
        </p:txBody>
      </p:sp>
      <p:pic>
        <p:nvPicPr>
          <p:cNvPr id="2091" name="Google Shape;2091;p12"/>
          <p:cNvPicPr preferRelativeResize="0"/>
          <p:nvPr/>
        </p:nvPicPr>
        <p:blipFill rotWithShape="1">
          <a:blip r:embed="rId6">
            <a:alphaModFix/>
          </a:blip>
          <a:srcRect b="0" l="0" r="3338" t="2709"/>
          <a:stretch/>
        </p:blipFill>
        <p:spPr>
          <a:xfrm>
            <a:off x="7214106" y="1761536"/>
            <a:ext cx="1547493" cy="2877605"/>
          </a:xfrm>
          <a:prstGeom prst="rect">
            <a:avLst/>
          </a:prstGeom>
          <a:noFill/>
          <a:ln>
            <a:noFill/>
          </a:ln>
        </p:spPr>
      </p:pic>
      <p:sp>
        <p:nvSpPr>
          <p:cNvPr id="2092" name="Google Shape;2092;p12"/>
          <p:cNvSpPr txBox="1"/>
          <p:nvPr/>
        </p:nvSpPr>
        <p:spPr>
          <a:xfrm>
            <a:off x="7565383" y="1408651"/>
            <a:ext cx="851515"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Kết quả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6" name="Shape 2096"/>
        <p:cNvGrpSpPr/>
        <p:nvPr/>
      </p:nvGrpSpPr>
      <p:grpSpPr>
        <a:xfrm>
          <a:off x="0" y="0"/>
          <a:ext cx="0" cy="0"/>
          <a:chOff x="0" y="0"/>
          <a:chExt cx="0" cy="0"/>
        </a:xfrm>
      </p:grpSpPr>
      <p:sp>
        <p:nvSpPr>
          <p:cNvPr id="2097" name="Google Shape;2097;p13"/>
          <p:cNvSpPr txBox="1"/>
          <p:nvPr>
            <p:ph type="title"/>
          </p:nvPr>
        </p:nvSpPr>
        <p:spPr>
          <a:xfrm>
            <a:off x="713100" y="314331"/>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SzPts val="3200"/>
              <a:buNone/>
            </a:pPr>
            <a:r>
              <a:rPr lang="en-US">
                <a:solidFill>
                  <a:schemeClr val="lt1"/>
                </a:solidFill>
              </a:rPr>
              <a:t>Power BI </a:t>
            </a:r>
            <a:endParaRPr>
              <a:solidFill>
                <a:schemeClr val="lt1"/>
              </a:solidFill>
            </a:endParaRPr>
          </a:p>
        </p:txBody>
      </p:sp>
      <p:sp>
        <p:nvSpPr>
          <p:cNvPr id="2098" name="Google Shape;2098;p13"/>
          <p:cNvSpPr txBox="1"/>
          <p:nvPr>
            <p:ph idx="3" type="title"/>
          </p:nvPr>
        </p:nvSpPr>
        <p:spPr>
          <a:xfrm>
            <a:off x="2460991" y="1804669"/>
            <a:ext cx="2265600" cy="273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Venus</a:t>
            </a:r>
            <a:endParaRPr/>
          </a:p>
        </p:txBody>
      </p:sp>
      <p:sp>
        <p:nvSpPr>
          <p:cNvPr id="2099" name="Google Shape;2099;p13"/>
          <p:cNvSpPr txBox="1"/>
          <p:nvPr>
            <p:ph idx="4" type="subTitle"/>
          </p:nvPr>
        </p:nvSpPr>
        <p:spPr>
          <a:xfrm>
            <a:off x="5230382" y="1632979"/>
            <a:ext cx="3501636" cy="1909991"/>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800"/>
              <a:t>Tạo thêm cột “Delivery_vs_estimated” trong bảng “Orders_dataset” để xác định khoảng cách giữa thời gian Khách hàng nhận hàng và Thời gian hệ thống dự kiến giao hàng.</a:t>
            </a:r>
            <a:endParaRPr/>
          </a:p>
        </p:txBody>
      </p:sp>
      <p:grpSp>
        <p:nvGrpSpPr>
          <p:cNvPr id="2100" name="Google Shape;2100;p13"/>
          <p:cNvGrpSpPr/>
          <p:nvPr/>
        </p:nvGrpSpPr>
        <p:grpSpPr>
          <a:xfrm>
            <a:off x="5419567" y="4501791"/>
            <a:ext cx="1105976" cy="133969"/>
            <a:chOff x="8183182" y="663852"/>
            <a:chExt cx="1475028" cy="178673"/>
          </a:xfrm>
        </p:grpSpPr>
        <p:grpSp>
          <p:nvGrpSpPr>
            <p:cNvPr id="2101" name="Google Shape;2101;p13"/>
            <p:cNvGrpSpPr/>
            <p:nvPr/>
          </p:nvGrpSpPr>
          <p:grpSpPr>
            <a:xfrm>
              <a:off x="8183182" y="774425"/>
              <a:ext cx="1178025" cy="68100"/>
              <a:chOff x="2024450" y="204150"/>
              <a:chExt cx="1178025" cy="68100"/>
            </a:xfrm>
          </p:grpSpPr>
          <p:sp>
            <p:nvSpPr>
              <p:cNvPr id="2102" name="Google Shape;2102;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3" name="Google Shape;2103;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4" name="Google Shape;2104;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5" name="Google Shape;2105;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6" name="Google Shape;2106;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7" name="Google Shape;2107;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8" name="Google Shape;2108;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9" name="Google Shape;2109;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0" name="Google Shape;2110;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1" name="Google Shape;2111;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12" name="Google Shape;2112;p13"/>
            <p:cNvGrpSpPr/>
            <p:nvPr/>
          </p:nvGrpSpPr>
          <p:grpSpPr>
            <a:xfrm>
              <a:off x="8480185" y="663852"/>
              <a:ext cx="1178025" cy="68100"/>
              <a:chOff x="2024450" y="204150"/>
              <a:chExt cx="1178025" cy="68100"/>
            </a:xfrm>
          </p:grpSpPr>
          <p:sp>
            <p:nvSpPr>
              <p:cNvPr id="2113" name="Google Shape;2113;p1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4" name="Google Shape;2114;p1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5" name="Google Shape;2115;p1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6" name="Google Shape;2116;p1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7" name="Google Shape;2117;p1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8" name="Google Shape;2118;p1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9" name="Google Shape;2119;p1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0" name="Google Shape;2120;p1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1" name="Google Shape;2121;p1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22" name="Google Shape;2122;p1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pic>
        <p:nvPicPr>
          <p:cNvPr id="2123" name="Google Shape;2123;p13"/>
          <p:cNvPicPr preferRelativeResize="0"/>
          <p:nvPr/>
        </p:nvPicPr>
        <p:blipFill rotWithShape="1">
          <a:blip r:embed="rId3">
            <a:alphaModFix/>
          </a:blip>
          <a:srcRect b="0" l="0" r="0" t="0"/>
          <a:stretch/>
        </p:blipFill>
        <p:spPr>
          <a:xfrm>
            <a:off x="800357" y="1097280"/>
            <a:ext cx="4308105" cy="319872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sp>
        <p:nvSpPr>
          <p:cNvPr id="2128" name="Google Shape;2128;p14"/>
          <p:cNvSpPr txBox="1"/>
          <p:nvPr>
            <p:ph idx="4" type="title"/>
          </p:nvPr>
        </p:nvSpPr>
        <p:spPr>
          <a:xfrm>
            <a:off x="598800" y="256339"/>
            <a:ext cx="7717800" cy="572700"/>
          </a:xfrm>
          <a:prstGeom prst="rect">
            <a:avLst/>
          </a:prstGeom>
          <a:noFill/>
          <a:ln>
            <a:noFill/>
          </a:ln>
          <a:effectLst>
            <a:outerShdw blurRad="142875" rotWithShape="0" algn="bl">
              <a:schemeClr val="accent2">
                <a:alpha val="49803"/>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Power BI </a:t>
            </a:r>
            <a:endParaRPr/>
          </a:p>
        </p:txBody>
      </p:sp>
      <p:sp>
        <p:nvSpPr>
          <p:cNvPr id="2129" name="Google Shape;2129;p14"/>
          <p:cNvSpPr txBox="1"/>
          <p:nvPr>
            <p:ph idx="1" type="subTitle"/>
          </p:nvPr>
        </p:nvSpPr>
        <p:spPr>
          <a:xfrm>
            <a:off x="5763543" y="1895890"/>
            <a:ext cx="3085200" cy="1882885"/>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400"/>
              <a:buNone/>
            </a:pPr>
            <a:r>
              <a:rPr lang="en-US" sz="1800"/>
              <a:t>Qua đó tạo cột Status thông qua sử dụng Conditional Column để xác định đơn hàng được giao đến khách “Early”, “Late”, “On Time”, hay “N/A”. </a:t>
            </a:r>
            <a:endParaRPr/>
          </a:p>
        </p:txBody>
      </p:sp>
      <p:grpSp>
        <p:nvGrpSpPr>
          <p:cNvPr id="2130" name="Google Shape;2130;p14"/>
          <p:cNvGrpSpPr/>
          <p:nvPr/>
        </p:nvGrpSpPr>
        <p:grpSpPr>
          <a:xfrm>
            <a:off x="7812807" y="883512"/>
            <a:ext cx="1520982" cy="302065"/>
            <a:chOff x="5642557" y="-150670"/>
            <a:chExt cx="1520982" cy="302065"/>
          </a:xfrm>
        </p:grpSpPr>
        <p:sp>
          <p:nvSpPr>
            <p:cNvPr id="2131" name="Google Shape;2131;p14"/>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2" name="Google Shape;2132;p14"/>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3" name="Google Shape;2133;p14"/>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4" name="Google Shape;2134;p14"/>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5" name="Google Shape;2135;p14"/>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36" name="Google Shape;2136;p14"/>
          <p:cNvGrpSpPr/>
          <p:nvPr/>
        </p:nvGrpSpPr>
        <p:grpSpPr>
          <a:xfrm flipH="1">
            <a:off x="4657567" y="4577991"/>
            <a:ext cx="1105976" cy="133969"/>
            <a:chOff x="8183182" y="663852"/>
            <a:chExt cx="1475028" cy="178673"/>
          </a:xfrm>
        </p:grpSpPr>
        <p:grpSp>
          <p:nvGrpSpPr>
            <p:cNvPr id="2137" name="Google Shape;2137;p14"/>
            <p:cNvGrpSpPr/>
            <p:nvPr/>
          </p:nvGrpSpPr>
          <p:grpSpPr>
            <a:xfrm>
              <a:off x="8183182" y="774425"/>
              <a:ext cx="1178025" cy="68100"/>
              <a:chOff x="2024450" y="204150"/>
              <a:chExt cx="1178025" cy="68100"/>
            </a:xfrm>
          </p:grpSpPr>
          <p:sp>
            <p:nvSpPr>
              <p:cNvPr id="2138" name="Google Shape;2138;p1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39" name="Google Shape;2139;p1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0" name="Google Shape;2140;p1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1" name="Google Shape;2141;p1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2" name="Google Shape;2142;p1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3" name="Google Shape;2143;p1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4" name="Google Shape;2144;p1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5" name="Google Shape;2145;p1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6" name="Google Shape;2146;p1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47" name="Google Shape;2147;p1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8" name="Google Shape;2148;p14"/>
            <p:cNvGrpSpPr/>
            <p:nvPr/>
          </p:nvGrpSpPr>
          <p:grpSpPr>
            <a:xfrm>
              <a:off x="8480185" y="663852"/>
              <a:ext cx="1178025" cy="68100"/>
              <a:chOff x="2024450" y="204150"/>
              <a:chExt cx="1178025" cy="68100"/>
            </a:xfrm>
          </p:grpSpPr>
          <p:sp>
            <p:nvSpPr>
              <p:cNvPr id="2149" name="Google Shape;2149;p1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0" name="Google Shape;2150;p1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1" name="Google Shape;2151;p1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2" name="Google Shape;2152;p1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3" name="Google Shape;2153;p1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4" name="Google Shape;2154;p1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5" name="Google Shape;2155;p1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6" name="Google Shape;2156;p1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7" name="Google Shape;2157;p1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58" name="Google Shape;2158;p1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159" name="Google Shape;2159;p14"/>
          <p:cNvGrpSpPr/>
          <p:nvPr/>
        </p:nvGrpSpPr>
        <p:grpSpPr>
          <a:xfrm rot="5400000">
            <a:off x="1851650" y="690750"/>
            <a:ext cx="98902" cy="553090"/>
            <a:chOff x="4898850" y="4820550"/>
            <a:chExt cx="98902" cy="553090"/>
          </a:xfrm>
        </p:grpSpPr>
        <p:sp>
          <p:nvSpPr>
            <p:cNvPr id="2160" name="Google Shape;2160;p1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1" name="Google Shape;2161;p1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2" name="Google Shape;2162;p1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3" name="Google Shape;2163;p1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4" name="Google Shape;2164;p1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65" name="Google Shape;2165;p14"/>
          <p:cNvPicPr preferRelativeResize="0"/>
          <p:nvPr/>
        </p:nvPicPr>
        <p:blipFill rotWithShape="1">
          <a:blip r:embed="rId3">
            <a:alphaModFix/>
          </a:blip>
          <a:srcRect b="0" l="0" r="0" t="0"/>
          <a:stretch/>
        </p:blipFill>
        <p:spPr>
          <a:xfrm>
            <a:off x="479163" y="1028306"/>
            <a:ext cx="5233319" cy="345563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9" name="Shape 2169"/>
        <p:cNvGrpSpPr/>
        <p:nvPr/>
      </p:nvGrpSpPr>
      <p:grpSpPr>
        <a:xfrm>
          <a:off x="0" y="0"/>
          <a:ext cx="0" cy="0"/>
          <a:chOff x="0" y="0"/>
          <a:chExt cx="0" cy="0"/>
        </a:xfrm>
      </p:grpSpPr>
      <p:sp>
        <p:nvSpPr>
          <p:cNvPr id="2170" name="Google Shape;2170;p15"/>
          <p:cNvSpPr txBox="1"/>
          <p:nvPr>
            <p:ph type="title"/>
          </p:nvPr>
        </p:nvSpPr>
        <p:spPr>
          <a:xfrm>
            <a:off x="876400" y="36245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Python </a:t>
            </a:r>
            <a:endParaRPr/>
          </a:p>
        </p:txBody>
      </p:sp>
      <p:sp>
        <p:nvSpPr>
          <p:cNvPr id="2171" name="Google Shape;2171;p15"/>
          <p:cNvSpPr/>
          <p:nvPr/>
        </p:nvSpPr>
        <p:spPr>
          <a:xfrm>
            <a:off x="1243593" y="1574251"/>
            <a:ext cx="6656814" cy="373391"/>
          </a:xfrm>
          <a:prstGeom prst="roundRect">
            <a:avLst>
              <a:gd fmla="val 18419"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172" name="Google Shape;2172;p15"/>
          <p:cNvGrpSpPr/>
          <p:nvPr/>
        </p:nvGrpSpPr>
        <p:grpSpPr>
          <a:xfrm>
            <a:off x="8186645" y="925129"/>
            <a:ext cx="2297800" cy="347400"/>
            <a:chOff x="7805645" y="2296729"/>
            <a:chExt cx="2297800" cy="347400"/>
          </a:xfrm>
        </p:grpSpPr>
        <p:sp>
          <p:nvSpPr>
            <p:cNvPr id="2173" name="Google Shape;2173;p15"/>
            <p:cNvSpPr/>
            <p:nvPr/>
          </p:nvSpPr>
          <p:spPr>
            <a:xfrm flipH="1">
              <a:off x="8108745" y="25760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4" name="Google Shape;2174;p15"/>
            <p:cNvSpPr/>
            <p:nvPr/>
          </p:nvSpPr>
          <p:spPr>
            <a:xfrm flipH="1">
              <a:off x="7805645" y="2296729"/>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75" name="Google Shape;2175;p15"/>
          <p:cNvGrpSpPr/>
          <p:nvPr/>
        </p:nvGrpSpPr>
        <p:grpSpPr>
          <a:xfrm flipH="1" rot="5400000">
            <a:off x="185402" y="2892328"/>
            <a:ext cx="883262" cy="242091"/>
            <a:chOff x="2300350" y="2601250"/>
            <a:chExt cx="2275275" cy="623625"/>
          </a:xfrm>
        </p:grpSpPr>
        <p:sp>
          <p:nvSpPr>
            <p:cNvPr id="2176" name="Google Shape;2176;p1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7" name="Google Shape;2177;p1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8" name="Google Shape;2178;p1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9" name="Google Shape;2179;p1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0" name="Google Shape;2180;p1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1" name="Google Shape;2181;p1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182" name="Google Shape;2182;p15"/>
          <p:cNvSpPr txBox="1"/>
          <p:nvPr/>
        </p:nvSpPr>
        <p:spPr>
          <a:xfrm>
            <a:off x="1290765" y="1488488"/>
            <a:ext cx="6656814" cy="509566"/>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PT Sans"/>
                <a:ea typeface="PT Sans"/>
                <a:cs typeface="PT Sans"/>
                <a:sym typeface="PT Sans"/>
              </a:rPr>
              <a:t>filtered = order_data.loc[ord_data['Date_order_purchase_timestamp’] &lt; '2018-9-30']</a:t>
            </a:r>
            <a:endParaRPr/>
          </a:p>
        </p:txBody>
      </p:sp>
      <p:pic>
        <p:nvPicPr>
          <p:cNvPr id="2183" name="Google Shape;2183;p15"/>
          <p:cNvPicPr preferRelativeResize="0"/>
          <p:nvPr/>
        </p:nvPicPr>
        <p:blipFill rotWithShape="1">
          <a:blip r:embed="rId3">
            <a:alphaModFix/>
          </a:blip>
          <a:srcRect b="-331" l="4867" r="14330" t="31793"/>
          <a:stretch/>
        </p:blipFill>
        <p:spPr>
          <a:xfrm>
            <a:off x="1190253" y="2048466"/>
            <a:ext cx="6857840" cy="2508649"/>
          </a:xfrm>
          <a:prstGeom prst="rect">
            <a:avLst/>
          </a:prstGeom>
          <a:noFill/>
          <a:ln>
            <a:noFill/>
          </a:ln>
        </p:spPr>
      </p:pic>
      <p:sp>
        <p:nvSpPr>
          <p:cNvPr id="2184" name="Google Shape;2184;p15"/>
          <p:cNvSpPr txBox="1"/>
          <p:nvPr/>
        </p:nvSpPr>
        <p:spPr>
          <a:xfrm>
            <a:off x="876400" y="950225"/>
            <a:ext cx="7776900" cy="5232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Arial"/>
                <a:ea typeface="Arial"/>
                <a:cs typeface="Arial"/>
                <a:sym typeface="Arial"/>
              </a:rPr>
              <a:t>Xóa bớt dữ liệu sau ngày 30/9/2018 dựa vào cột “Date Order Purchase Timestamp” </a:t>
            </a:r>
            <a:r>
              <a:rPr lang="en-US">
                <a:solidFill>
                  <a:schemeClr val="lt1"/>
                </a:solidFill>
              </a:rPr>
              <a:t>trong bảng “orders_dataset”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8" name="Shape 2188"/>
        <p:cNvGrpSpPr/>
        <p:nvPr/>
      </p:nvGrpSpPr>
      <p:grpSpPr>
        <a:xfrm>
          <a:off x="0" y="0"/>
          <a:ext cx="0" cy="0"/>
          <a:chOff x="0" y="0"/>
          <a:chExt cx="0" cy="0"/>
        </a:xfrm>
      </p:grpSpPr>
      <p:sp>
        <p:nvSpPr>
          <p:cNvPr id="2189" name="Google Shape;2189;p16"/>
          <p:cNvSpPr txBox="1"/>
          <p:nvPr>
            <p:ph type="title"/>
          </p:nvPr>
        </p:nvSpPr>
        <p:spPr>
          <a:xfrm>
            <a:off x="740400" y="3489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SQL </a:t>
            </a:r>
            <a:endParaRPr/>
          </a:p>
        </p:txBody>
      </p:sp>
      <p:sp>
        <p:nvSpPr>
          <p:cNvPr id="2190" name="Google Shape;2190;p16"/>
          <p:cNvSpPr txBox="1"/>
          <p:nvPr/>
        </p:nvSpPr>
        <p:spPr>
          <a:xfrm>
            <a:off x="5455920" y="1993850"/>
            <a:ext cx="3040380" cy="1323439"/>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600" u="none" cap="none" strike="noStrike">
                <a:solidFill>
                  <a:schemeClr val="lt1"/>
                </a:solidFill>
                <a:latin typeface="Arial"/>
                <a:ea typeface="Arial"/>
                <a:cs typeface="Arial"/>
                <a:sym typeface="Arial"/>
              </a:rPr>
              <a:t>Gộp các đơn hàng trong bảng “Order_items_dataset” để xác định giá trị đơn hàng, phí giao hàng và Số sản phẩm trong 1 đơn hàng. </a:t>
            </a:r>
            <a:endParaRPr b="0" i="0" sz="1600" u="none" cap="none" strike="noStrike">
              <a:solidFill>
                <a:schemeClr val="lt1"/>
              </a:solidFill>
              <a:latin typeface="Arial"/>
              <a:ea typeface="Arial"/>
              <a:cs typeface="Arial"/>
              <a:sym typeface="Arial"/>
            </a:endParaRPr>
          </a:p>
        </p:txBody>
      </p:sp>
      <p:pic>
        <p:nvPicPr>
          <p:cNvPr id="2191" name="Google Shape;2191;p16"/>
          <p:cNvPicPr preferRelativeResize="0"/>
          <p:nvPr/>
        </p:nvPicPr>
        <p:blipFill rotWithShape="1">
          <a:blip r:embed="rId3">
            <a:alphaModFix/>
          </a:blip>
          <a:srcRect b="0" l="0" r="0" t="0"/>
          <a:stretch/>
        </p:blipFill>
        <p:spPr>
          <a:xfrm>
            <a:off x="845820" y="1079860"/>
            <a:ext cx="4228112" cy="3596383"/>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5" name="Shape 2195"/>
        <p:cNvGrpSpPr/>
        <p:nvPr/>
      </p:nvGrpSpPr>
      <p:grpSpPr>
        <a:xfrm>
          <a:off x="0" y="0"/>
          <a:ext cx="0" cy="0"/>
          <a:chOff x="0" y="0"/>
          <a:chExt cx="0" cy="0"/>
        </a:xfrm>
      </p:grpSpPr>
      <p:sp>
        <p:nvSpPr>
          <p:cNvPr id="2196" name="Google Shape;2196;p17"/>
          <p:cNvSpPr txBox="1"/>
          <p:nvPr>
            <p:ph type="title"/>
          </p:nvPr>
        </p:nvSpPr>
        <p:spPr>
          <a:xfrm>
            <a:off x="713100" y="35652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t>SQL </a:t>
            </a:r>
            <a:endParaRPr/>
          </a:p>
        </p:txBody>
      </p:sp>
      <p:sp>
        <p:nvSpPr>
          <p:cNvPr id="2197" name="Google Shape;2197;p17"/>
          <p:cNvSpPr txBox="1"/>
          <p:nvPr/>
        </p:nvSpPr>
        <p:spPr>
          <a:xfrm>
            <a:off x="6130790" y="1968257"/>
            <a:ext cx="2758441" cy="1477328"/>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None/>
            </a:pPr>
            <a:r>
              <a:rPr b="0" i="0" lang="en-US" sz="1800" u="none" cap="none" strike="noStrike">
                <a:solidFill>
                  <a:schemeClr val="lt1"/>
                </a:solidFill>
                <a:latin typeface="Arial"/>
                <a:ea typeface="Arial"/>
                <a:cs typeface="Arial"/>
                <a:sym typeface="Arial"/>
              </a:rPr>
              <a:t>Left join bảng “Orders_dataset” và “Order_items_dataset” để lấy dữ liệu trước ngày 01/10/2018</a:t>
            </a:r>
            <a:endParaRPr b="0" i="0" sz="1800" u="none" cap="none" strike="noStrike">
              <a:solidFill>
                <a:srgbClr val="000000"/>
              </a:solidFill>
              <a:latin typeface="Arial"/>
              <a:ea typeface="Arial"/>
              <a:cs typeface="Arial"/>
              <a:sym typeface="Arial"/>
            </a:endParaRPr>
          </a:p>
        </p:txBody>
      </p:sp>
      <p:pic>
        <p:nvPicPr>
          <p:cNvPr id="2198" name="Google Shape;2198;p17"/>
          <p:cNvPicPr preferRelativeResize="0"/>
          <p:nvPr/>
        </p:nvPicPr>
        <p:blipFill rotWithShape="1">
          <a:blip r:embed="rId3">
            <a:alphaModFix/>
          </a:blip>
          <a:srcRect b="0" l="0" r="0" t="0"/>
          <a:stretch/>
        </p:blipFill>
        <p:spPr>
          <a:xfrm>
            <a:off x="437648" y="1160890"/>
            <a:ext cx="5510974" cy="323518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2" name="Shape 2202"/>
        <p:cNvGrpSpPr/>
        <p:nvPr/>
      </p:nvGrpSpPr>
      <p:grpSpPr>
        <a:xfrm>
          <a:off x="0" y="0"/>
          <a:ext cx="0" cy="0"/>
          <a:chOff x="0" y="0"/>
          <a:chExt cx="0" cy="0"/>
        </a:xfrm>
      </p:grpSpPr>
      <p:pic>
        <p:nvPicPr>
          <p:cNvPr id="2203" name="Google Shape;2203;p18"/>
          <p:cNvPicPr preferRelativeResize="0"/>
          <p:nvPr/>
        </p:nvPicPr>
        <p:blipFill rotWithShape="1">
          <a:blip r:embed="rId3">
            <a:alphaModFix/>
          </a:blip>
          <a:srcRect b="0" l="0" r="0" t="0"/>
          <a:stretch/>
        </p:blipFill>
        <p:spPr>
          <a:xfrm>
            <a:off x="658500" y="762645"/>
            <a:ext cx="7772400" cy="4364934"/>
          </a:xfrm>
          <a:prstGeom prst="rect">
            <a:avLst/>
          </a:prstGeom>
          <a:noFill/>
          <a:ln>
            <a:noFill/>
          </a:ln>
        </p:spPr>
      </p:pic>
      <p:sp>
        <p:nvSpPr>
          <p:cNvPr id="2204" name="Google Shape;2204;p18"/>
          <p:cNvSpPr txBox="1"/>
          <p:nvPr/>
        </p:nvSpPr>
        <p:spPr>
          <a:xfrm>
            <a:off x="658500" y="86469"/>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Exo"/>
              <a:buNone/>
            </a:pPr>
            <a:r>
              <a:rPr b="1" i="0" lang="en-US" sz="3200" u="none" cap="none" strike="noStrike">
                <a:solidFill>
                  <a:schemeClr val="lt1"/>
                </a:solidFill>
                <a:latin typeface="Exo"/>
                <a:ea typeface="Exo"/>
                <a:cs typeface="Exo"/>
                <a:sym typeface="Exo"/>
              </a:rPr>
              <a:t>TÌNH HÌNH KINH DOANH &amp; VẬN HÀNH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8" name="Shape 1458"/>
        <p:cNvGrpSpPr/>
        <p:nvPr/>
      </p:nvGrpSpPr>
      <p:grpSpPr>
        <a:xfrm>
          <a:off x="0" y="0"/>
          <a:ext cx="0" cy="0"/>
          <a:chOff x="0" y="0"/>
          <a:chExt cx="0" cy="0"/>
        </a:xfrm>
      </p:grpSpPr>
      <p:sp>
        <p:nvSpPr>
          <p:cNvPr id="1459" name="Google Shape;1459;g248204dd9cc_0_0"/>
          <p:cNvSpPr txBox="1"/>
          <p:nvPr>
            <p:ph type="ctrTitle"/>
          </p:nvPr>
        </p:nvSpPr>
        <p:spPr>
          <a:xfrm>
            <a:off x="1260600" y="666450"/>
            <a:ext cx="6508800" cy="953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4000"/>
              <a:t>Thành Viên </a:t>
            </a:r>
            <a:endParaRPr sz="4000"/>
          </a:p>
        </p:txBody>
      </p:sp>
      <p:sp>
        <p:nvSpPr>
          <p:cNvPr id="1460" name="Google Shape;1460;g248204dd9cc_0_0"/>
          <p:cNvSpPr/>
          <p:nvPr/>
        </p:nvSpPr>
        <p:spPr>
          <a:xfrm>
            <a:off x="2177250" y="1989973"/>
            <a:ext cx="4675500" cy="16014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1" name="Google Shape;1461;g248204dd9cc_0_0"/>
          <p:cNvSpPr txBox="1"/>
          <p:nvPr>
            <p:ph idx="1" type="subTitle"/>
          </p:nvPr>
        </p:nvSpPr>
        <p:spPr>
          <a:xfrm>
            <a:off x="2234250" y="2082974"/>
            <a:ext cx="4675500" cy="1415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US" sz="2600">
                <a:latin typeface="Times New Roman"/>
                <a:ea typeface="Times New Roman"/>
                <a:cs typeface="Times New Roman"/>
                <a:sym typeface="Times New Roman"/>
              </a:rPr>
              <a:t>Đỗ Thu Huyền</a:t>
            </a:r>
            <a:endParaRPr sz="2600">
              <a:latin typeface="Times New Roman"/>
              <a:ea typeface="Times New Roman"/>
              <a:cs typeface="Times New Roman"/>
              <a:sym typeface="Times New Roman"/>
            </a:endParaRPr>
          </a:p>
          <a:p>
            <a:pPr indent="0" lvl="0" marL="0" rtl="0" algn="ctr">
              <a:spcBef>
                <a:spcPts val="0"/>
              </a:spcBef>
              <a:spcAft>
                <a:spcPts val="0"/>
              </a:spcAft>
              <a:buNone/>
            </a:pPr>
            <a:r>
              <a:rPr lang="en-US" sz="2600">
                <a:latin typeface="Times New Roman"/>
                <a:ea typeface="Times New Roman"/>
                <a:cs typeface="Times New Roman"/>
                <a:sym typeface="Times New Roman"/>
              </a:rPr>
              <a:t>Đào Thị Linh</a:t>
            </a:r>
            <a:endParaRPr sz="2600">
              <a:latin typeface="Times New Roman"/>
              <a:ea typeface="Times New Roman"/>
              <a:cs typeface="Times New Roman"/>
              <a:sym typeface="Times New Roman"/>
            </a:endParaRPr>
          </a:p>
          <a:p>
            <a:pPr indent="0" lvl="0" marL="0" rtl="0" algn="ctr">
              <a:spcBef>
                <a:spcPts val="0"/>
              </a:spcBef>
              <a:spcAft>
                <a:spcPts val="0"/>
              </a:spcAft>
              <a:buNone/>
            </a:pPr>
            <a:r>
              <a:rPr lang="en-US" sz="2600">
                <a:latin typeface="Times New Roman"/>
                <a:ea typeface="Times New Roman"/>
                <a:cs typeface="Times New Roman"/>
                <a:sym typeface="Times New Roman"/>
              </a:rPr>
              <a:t>Nguyễn Tuệ Anh </a:t>
            </a:r>
            <a:endParaRPr sz="2600">
              <a:latin typeface="Times New Roman"/>
              <a:ea typeface="Times New Roman"/>
              <a:cs typeface="Times New Roman"/>
              <a:sym typeface="Times New Roman"/>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8" name="Shape 2208"/>
        <p:cNvGrpSpPr/>
        <p:nvPr/>
      </p:nvGrpSpPr>
      <p:grpSpPr>
        <a:xfrm>
          <a:off x="0" y="0"/>
          <a:ext cx="0" cy="0"/>
          <a:chOff x="0" y="0"/>
          <a:chExt cx="0" cy="0"/>
        </a:xfrm>
      </p:grpSpPr>
      <p:sp>
        <p:nvSpPr>
          <p:cNvPr id="2209" name="Google Shape;2209;p19"/>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t/>
            </a:r>
            <a:endParaRPr/>
          </a:p>
        </p:txBody>
      </p:sp>
      <p:pic>
        <p:nvPicPr>
          <p:cNvPr id="2210" name="Google Shape;2210;p19"/>
          <p:cNvPicPr preferRelativeResize="0"/>
          <p:nvPr/>
        </p:nvPicPr>
        <p:blipFill rotWithShape="1">
          <a:blip r:embed="rId3">
            <a:alphaModFix/>
          </a:blip>
          <a:srcRect b="0" l="0" r="0" t="0"/>
          <a:stretch/>
        </p:blipFill>
        <p:spPr>
          <a:xfrm>
            <a:off x="685800" y="350391"/>
            <a:ext cx="7772400" cy="444271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4" name="Shape 2214"/>
        <p:cNvGrpSpPr/>
        <p:nvPr/>
      </p:nvGrpSpPr>
      <p:grpSpPr>
        <a:xfrm>
          <a:off x="0" y="0"/>
          <a:ext cx="0" cy="0"/>
          <a:chOff x="0" y="0"/>
          <a:chExt cx="0" cy="0"/>
        </a:xfrm>
      </p:grpSpPr>
      <p:sp>
        <p:nvSpPr>
          <p:cNvPr id="2215" name="Google Shape;2215;p20"/>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t/>
            </a:r>
            <a:endParaRPr/>
          </a:p>
        </p:txBody>
      </p:sp>
      <p:pic>
        <p:nvPicPr>
          <p:cNvPr id="2216" name="Google Shape;2216;p20"/>
          <p:cNvPicPr preferRelativeResize="0"/>
          <p:nvPr/>
        </p:nvPicPr>
        <p:blipFill rotWithShape="1">
          <a:blip r:embed="rId3">
            <a:alphaModFix/>
          </a:blip>
          <a:srcRect b="0" l="0" r="0" t="0"/>
          <a:stretch/>
        </p:blipFill>
        <p:spPr>
          <a:xfrm>
            <a:off x="713100" y="549411"/>
            <a:ext cx="7772400" cy="4303415"/>
          </a:xfrm>
          <a:prstGeom prst="rect">
            <a:avLst/>
          </a:prstGeom>
          <a:noFill/>
          <a:ln>
            <a:noFill/>
          </a:ln>
        </p:spPr>
      </p:pic>
      <p:sp>
        <p:nvSpPr>
          <p:cNvPr id="2217" name="Google Shape;2217;p20"/>
          <p:cNvSpPr txBox="1"/>
          <p:nvPr/>
        </p:nvSpPr>
        <p:spPr>
          <a:xfrm>
            <a:off x="658500" y="86469"/>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3200"/>
              <a:buFont typeface="Exo"/>
              <a:buNone/>
            </a:pPr>
            <a:r>
              <a:rPr b="1" i="0" lang="en-US" sz="3200" u="none" cap="none" strike="noStrike">
                <a:solidFill>
                  <a:schemeClr val="lt1"/>
                </a:solidFill>
                <a:latin typeface="Exo"/>
                <a:ea typeface="Exo"/>
                <a:cs typeface="Exo"/>
                <a:sym typeface="Exo"/>
              </a:rPr>
              <a:t>MỨC ĐỘ HÀI LÒNG CỦA KHÁCH HÀNG</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1" name="Shape 2221"/>
        <p:cNvGrpSpPr/>
        <p:nvPr/>
      </p:nvGrpSpPr>
      <p:grpSpPr>
        <a:xfrm>
          <a:off x="0" y="0"/>
          <a:ext cx="0" cy="0"/>
          <a:chOff x="0" y="0"/>
          <a:chExt cx="0" cy="0"/>
        </a:xfrm>
      </p:grpSpPr>
      <p:sp>
        <p:nvSpPr>
          <p:cNvPr id="2222" name="Google Shape;2222;p21"/>
          <p:cNvSpPr/>
          <p:nvPr/>
        </p:nvSpPr>
        <p:spPr>
          <a:xfrm>
            <a:off x="1033273" y="2966514"/>
            <a:ext cx="47295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3" name="Google Shape;2223;p21"/>
          <p:cNvSpPr txBox="1"/>
          <p:nvPr>
            <p:ph type="title"/>
          </p:nvPr>
        </p:nvSpPr>
        <p:spPr>
          <a:xfrm>
            <a:off x="2594986" y="1938546"/>
            <a:ext cx="75663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a:t>Kết Luận </a:t>
            </a:r>
            <a:endParaRPr/>
          </a:p>
        </p:txBody>
      </p:sp>
      <p:sp>
        <p:nvSpPr>
          <p:cNvPr id="2224" name="Google Shape;2224;p21"/>
          <p:cNvSpPr txBox="1"/>
          <p:nvPr>
            <p:ph idx="2" type="title"/>
          </p:nvPr>
        </p:nvSpPr>
        <p:spPr>
          <a:xfrm>
            <a:off x="964786" y="1847649"/>
            <a:ext cx="21303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06</a:t>
            </a:r>
            <a:endParaRPr/>
          </a:p>
        </p:txBody>
      </p:sp>
      <p:grpSp>
        <p:nvGrpSpPr>
          <p:cNvPr id="2225" name="Google Shape;2225;p21"/>
          <p:cNvGrpSpPr/>
          <p:nvPr/>
        </p:nvGrpSpPr>
        <p:grpSpPr>
          <a:xfrm flipH="1" rot="-5400000">
            <a:off x="7383127" y="3012828"/>
            <a:ext cx="883262" cy="242091"/>
            <a:chOff x="2300350" y="2601250"/>
            <a:chExt cx="2275275" cy="623625"/>
          </a:xfrm>
        </p:grpSpPr>
        <p:sp>
          <p:nvSpPr>
            <p:cNvPr id="2226" name="Google Shape;2226;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7" name="Google Shape;2227;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8" name="Google Shape;2228;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29" name="Google Shape;2229;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0" name="Google Shape;2230;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1" name="Google Shape;2231;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2" name="Google Shape;2232;p21"/>
          <p:cNvGrpSpPr/>
          <p:nvPr/>
        </p:nvGrpSpPr>
        <p:grpSpPr>
          <a:xfrm rot="5400000">
            <a:off x="2935200" y="4005125"/>
            <a:ext cx="98902" cy="553090"/>
            <a:chOff x="4898850" y="4820550"/>
            <a:chExt cx="98902" cy="553090"/>
          </a:xfrm>
        </p:grpSpPr>
        <p:sp>
          <p:nvSpPr>
            <p:cNvPr id="2233" name="Google Shape;2233;p2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4" name="Google Shape;2234;p2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5" name="Google Shape;2235;p2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6" name="Google Shape;2236;p2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37" name="Google Shape;2237;p2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38" name="Google Shape;2238;p21"/>
          <p:cNvGrpSpPr/>
          <p:nvPr/>
        </p:nvGrpSpPr>
        <p:grpSpPr>
          <a:xfrm>
            <a:off x="2502517" y="715516"/>
            <a:ext cx="1105976" cy="133969"/>
            <a:chOff x="8183182" y="663852"/>
            <a:chExt cx="1475028" cy="178673"/>
          </a:xfrm>
        </p:grpSpPr>
        <p:grpSp>
          <p:nvGrpSpPr>
            <p:cNvPr id="2239" name="Google Shape;2239;p21"/>
            <p:cNvGrpSpPr/>
            <p:nvPr/>
          </p:nvGrpSpPr>
          <p:grpSpPr>
            <a:xfrm>
              <a:off x="8183182" y="774425"/>
              <a:ext cx="1178025" cy="68100"/>
              <a:chOff x="2024450" y="204150"/>
              <a:chExt cx="1178025" cy="68100"/>
            </a:xfrm>
          </p:grpSpPr>
          <p:sp>
            <p:nvSpPr>
              <p:cNvPr id="2240" name="Google Shape;2240;p2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1" name="Google Shape;2241;p2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2" name="Google Shape;2242;p2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3" name="Google Shape;2243;p2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4" name="Google Shape;2244;p2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5" name="Google Shape;2245;p2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6" name="Google Shape;2246;p2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7" name="Google Shape;2247;p2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8" name="Google Shape;2248;p2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9" name="Google Shape;2249;p2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50" name="Google Shape;2250;p21"/>
            <p:cNvGrpSpPr/>
            <p:nvPr/>
          </p:nvGrpSpPr>
          <p:grpSpPr>
            <a:xfrm>
              <a:off x="8480185" y="663852"/>
              <a:ext cx="1178025" cy="68100"/>
              <a:chOff x="2024450" y="204150"/>
              <a:chExt cx="1178025" cy="68100"/>
            </a:xfrm>
          </p:grpSpPr>
          <p:sp>
            <p:nvSpPr>
              <p:cNvPr id="2251" name="Google Shape;2251;p2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2" name="Google Shape;2252;p2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3" name="Google Shape;2253;p2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4" name="Google Shape;2254;p2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5" name="Google Shape;2255;p2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6" name="Google Shape;2256;p2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7" name="Google Shape;2257;p2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8" name="Google Shape;2258;p2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59" name="Google Shape;2259;p2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0" name="Google Shape;2260;p2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2261" name="Google Shape;2261;p21"/>
          <p:cNvGrpSpPr/>
          <p:nvPr/>
        </p:nvGrpSpPr>
        <p:grpSpPr>
          <a:xfrm>
            <a:off x="5835364" y="1296428"/>
            <a:ext cx="883262" cy="242091"/>
            <a:chOff x="2300350" y="2601250"/>
            <a:chExt cx="2275275" cy="623625"/>
          </a:xfrm>
        </p:grpSpPr>
        <p:sp>
          <p:nvSpPr>
            <p:cNvPr id="2262" name="Google Shape;2262;p21"/>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3" name="Google Shape;2263;p21"/>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4" name="Google Shape;2264;p21"/>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5" name="Google Shape;2265;p21"/>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6" name="Google Shape;2266;p21"/>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67" name="Google Shape;2267;p21"/>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68" name="Google Shape;2268;p21"/>
          <p:cNvGrpSpPr/>
          <p:nvPr/>
        </p:nvGrpSpPr>
        <p:grpSpPr>
          <a:xfrm>
            <a:off x="7672192" y="1903729"/>
            <a:ext cx="1823016" cy="296643"/>
            <a:chOff x="7857346" y="3902355"/>
            <a:chExt cx="1823016" cy="296643"/>
          </a:xfrm>
        </p:grpSpPr>
        <p:sp>
          <p:nvSpPr>
            <p:cNvPr id="2269" name="Google Shape;2269;p21"/>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0" name="Google Shape;2270;p21"/>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1" name="Google Shape;2271;p21"/>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2" name="Google Shape;2272;p21"/>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3" name="Google Shape;2273;p21"/>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4" name="Google Shape;2274;p21"/>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75" name="Google Shape;2275;p21"/>
          <p:cNvGrpSpPr/>
          <p:nvPr/>
        </p:nvGrpSpPr>
        <p:grpSpPr>
          <a:xfrm rot="5400000">
            <a:off x="4397925" y="1382925"/>
            <a:ext cx="98902" cy="553090"/>
            <a:chOff x="4898850" y="4820550"/>
            <a:chExt cx="98902" cy="553090"/>
          </a:xfrm>
        </p:grpSpPr>
        <p:sp>
          <p:nvSpPr>
            <p:cNvPr id="2276" name="Google Shape;2276;p21"/>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7" name="Google Shape;2277;p21"/>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8" name="Google Shape;2278;p21"/>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79" name="Google Shape;2279;p21"/>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0" name="Google Shape;2280;p21"/>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81" name="Google Shape;2281;p21"/>
          <p:cNvGrpSpPr/>
          <p:nvPr/>
        </p:nvGrpSpPr>
        <p:grpSpPr>
          <a:xfrm>
            <a:off x="5564542" y="4282016"/>
            <a:ext cx="1105976" cy="133969"/>
            <a:chOff x="8183182" y="663852"/>
            <a:chExt cx="1475028" cy="178673"/>
          </a:xfrm>
        </p:grpSpPr>
        <p:grpSp>
          <p:nvGrpSpPr>
            <p:cNvPr id="2282" name="Google Shape;2282;p21"/>
            <p:cNvGrpSpPr/>
            <p:nvPr/>
          </p:nvGrpSpPr>
          <p:grpSpPr>
            <a:xfrm>
              <a:off x="8183182" y="774425"/>
              <a:ext cx="1178025" cy="68100"/>
              <a:chOff x="2024450" y="204150"/>
              <a:chExt cx="1178025" cy="68100"/>
            </a:xfrm>
          </p:grpSpPr>
          <p:sp>
            <p:nvSpPr>
              <p:cNvPr id="2283" name="Google Shape;2283;p2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4" name="Google Shape;2284;p2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5" name="Google Shape;2285;p2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6" name="Google Shape;2286;p2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7" name="Google Shape;2287;p2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8" name="Google Shape;2288;p2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9" name="Google Shape;2289;p2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0" name="Google Shape;2290;p2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1" name="Google Shape;2291;p2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2" name="Google Shape;2292;p2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293" name="Google Shape;2293;p21"/>
            <p:cNvGrpSpPr/>
            <p:nvPr/>
          </p:nvGrpSpPr>
          <p:grpSpPr>
            <a:xfrm>
              <a:off x="8480185" y="663852"/>
              <a:ext cx="1178025" cy="68100"/>
              <a:chOff x="2024450" y="204150"/>
              <a:chExt cx="1178025" cy="68100"/>
            </a:xfrm>
          </p:grpSpPr>
          <p:sp>
            <p:nvSpPr>
              <p:cNvPr id="2294" name="Google Shape;2294;p21"/>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5" name="Google Shape;2295;p21"/>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6" name="Google Shape;2296;p21"/>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7" name="Google Shape;2297;p21"/>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8" name="Google Shape;2298;p21"/>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99" name="Google Shape;2299;p21"/>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0" name="Google Shape;2300;p21"/>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1" name="Google Shape;2301;p21"/>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2" name="Google Shape;2302;p21"/>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3" name="Google Shape;2303;p21"/>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7" name="Shape 2307"/>
        <p:cNvGrpSpPr/>
        <p:nvPr/>
      </p:nvGrpSpPr>
      <p:grpSpPr>
        <a:xfrm>
          <a:off x="0" y="0"/>
          <a:ext cx="0" cy="0"/>
          <a:chOff x="0" y="0"/>
          <a:chExt cx="0" cy="0"/>
        </a:xfrm>
      </p:grpSpPr>
      <p:sp>
        <p:nvSpPr>
          <p:cNvPr id="2308" name="Google Shape;2308;p22"/>
          <p:cNvSpPr txBox="1"/>
          <p:nvPr>
            <p:ph type="title"/>
          </p:nvPr>
        </p:nvSpPr>
        <p:spPr>
          <a:xfrm>
            <a:off x="1078904" y="593452"/>
            <a:ext cx="7425060" cy="558699"/>
          </a:xfrm>
          <a:prstGeom prst="rect">
            <a:avLst/>
          </a:prstGeom>
          <a:noFill/>
          <a:ln>
            <a:noFill/>
          </a:ln>
          <a:effectLst>
            <a:outerShdw blurRad="8572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2000">
                <a:solidFill>
                  <a:schemeClr val="lt1"/>
                </a:solidFill>
              </a:rPr>
              <a:t>Khách hàng tập trung ở South America =&gt; Cần mở rộng khu vực bán hàng như North America và Europe</a:t>
            </a:r>
            <a:endParaRPr sz="2000">
              <a:solidFill>
                <a:schemeClr val="accent2"/>
              </a:solidFill>
            </a:endParaRPr>
          </a:p>
        </p:txBody>
      </p:sp>
      <p:sp>
        <p:nvSpPr>
          <p:cNvPr id="2309" name="Google Shape;2309;p22"/>
          <p:cNvSpPr/>
          <p:nvPr/>
        </p:nvSpPr>
        <p:spPr>
          <a:xfrm>
            <a:off x="6337424" y="3590448"/>
            <a:ext cx="2265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US" sz="1800" u="none" cap="none" strike="noStrike">
                <a:solidFill>
                  <a:schemeClr val="lt1"/>
                </a:solidFill>
                <a:latin typeface="Exo"/>
                <a:ea typeface="Exo"/>
                <a:cs typeface="Exo"/>
                <a:sym typeface="Exo"/>
              </a:rPr>
              <a:t>South America </a:t>
            </a:r>
            <a:endParaRPr b="0" i="0" sz="1800" u="none" cap="none" strike="noStrike">
              <a:solidFill>
                <a:schemeClr val="lt1"/>
              </a:solidFill>
              <a:latin typeface="Exo"/>
              <a:ea typeface="Exo"/>
              <a:cs typeface="Exo"/>
              <a:sym typeface="Exo"/>
            </a:endParaRPr>
          </a:p>
        </p:txBody>
      </p:sp>
      <p:sp>
        <p:nvSpPr>
          <p:cNvPr id="2310" name="Google Shape;2310;p22"/>
          <p:cNvSpPr/>
          <p:nvPr/>
        </p:nvSpPr>
        <p:spPr>
          <a:xfrm>
            <a:off x="6337424" y="1798915"/>
            <a:ext cx="2265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Exo"/>
                <a:ea typeface="Exo"/>
                <a:cs typeface="Exo"/>
                <a:sym typeface="Exo"/>
              </a:rPr>
              <a:t>North America</a:t>
            </a:r>
            <a:endParaRPr b="1" i="0" sz="1800" u="none" cap="none" strike="noStrike">
              <a:solidFill>
                <a:schemeClr val="lt1"/>
              </a:solidFill>
              <a:latin typeface="Exo"/>
              <a:ea typeface="Exo"/>
              <a:cs typeface="Exo"/>
              <a:sym typeface="Exo"/>
            </a:endParaRPr>
          </a:p>
        </p:txBody>
      </p:sp>
      <p:sp>
        <p:nvSpPr>
          <p:cNvPr id="2311" name="Google Shape;2311;p22"/>
          <p:cNvSpPr/>
          <p:nvPr/>
        </p:nvSpPr>
        <p:spPr>
          <a:xfrm>
            <a:off x="3059065" y="2450051"/>
            <a:ext cx="235500" cy="235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2" name="Google Shape;2312;p22"/>
          <p:cNvSpPr/>
          <p:nvPr/>
        </p:nvSpPr>
        <p:spPr>
          <a:xfrm>
            <a:off x="2001564" y="3500861"/>
            <a:ext cx="235500" cy="235500"/>
          </a:xfrm>
          <a:prstGeom prst="ellipse">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313" name="Google Shape;2313;p22"/>
          <p:cNvGrpSpPr/>
          <p:nvPr/>
        </p:nvGrpSpPr>
        <p:grpSpPr>
          <a:xfrm rot="5400000">
            <a:off x="1793318" y="1124909"/>
            <a:ext cx="98902" cy="553090"/>
            <a:chOff x="4898850" y="4820550"/>
            <a:chExt cx="98902" cy="553090"/>
          </a:xfrm>
        </p:grpSpPr>
        <p:sp>
          <p:nvSpPr>
            <p:cNvPr id="2314" name="Google Shape;2314;p22"/>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5" name="Google Shape;2315;p22"/>
            <p:cNvSpPr/>
            <p:nvPr/>
          </p:nvSpPr>
          <p:spPr>
            <a:xfrm>
              <a:off x="4924340"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6" name="Google Shape;2316;p22"/>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7" name="Google Shape;2317;p22"/>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18" name="Google Shape;2318;p22"/>
            <p:cNvSpPr/>
            <p:nvPr/>
          </p:nvSpPr>
          <p:spPr>
            <a:xfrm>
              <a:off x="4942100" y="4917863"/>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19" name="Google Shape;2319;p22"/>
          <p:cNvPicPr preferRelativeResize="0"/>
          <p:nvPr/>
        </p:nvPicPr>
        <p:blipFill rotWithShape="1">
          <a:blip r:embed="rId3">
            <a:alphaModFix/>
          </a:blip>
          <a:srcRect b="3071" l="0" r="1132" t="1518"/>
          <a:stretch/>
        </p:blipFill>
        <p:spPr>
          <a:xfrm>
            <a:off x="540976" y="1554418"/>
            <a:ext cx="4137603" cy="2956567"/>
          </a:xfrm>
          <a:prstGeom prst="rect">
            <a:avLst/>
          </a:prstGeom>
          <a:noFill/>
          <a:ln>
            <a:noFill/>
          </a:ln>
        </p:spPr>
      </p:pic>
      <p:cxnSp>
        <p:nvCxnSpPr>
          <p:cNvPr id="2320" name="Google Shape;2320;p22"/>
          <p:cNvCxnSpPr/>
          <p:nvPr/>
        </p:nvCxnSpPr>
        <p:spPr>
          <a:xfrm rot="10800000">
            <a:off x="4128133" y="2450051"/>
            <a:ext cx="2498851" cy="0"/>
          </a:xfrm>
          <a:prstGeom prst="straightConnector1">
            <a:avLst/>
          </a:prstGeom>
          <a:noFill/>
          <a:ln cap="flat" cmpd="sng" w="19050">
            <a:solidFill>
              <a:srgbClr val="88F1F5"/>
            </a:solidFill>
            <a:prstDash val="solid"/>
            <a:round/>
            <a:headEnd len="sm" w="sm" type="none"/>
            <a:tailEnd len="lg" w="lg" type="oval"/>
          </a:ln>
        </p:spPr>
      </p:cxnSp>
      <p:cxnSp>
        <p:nvCxnSpPr>
          <p:cNvPr id="2321" name="Google Shape;2321;p22"/>
          <p:cNvCxnSpPr>
            <a:stCxn id="2309" idx="1"/>
          </p:cNvCxnSpPr>
          <p:nvPr/>
        </p:nvCxnSpPr>
        <p:spPr>
          <a:xfrm rot="10800000">
            <a:off x="2900624" y="3790398"/>
            <a:ext cx="3436800" cy="0"/>
          </a:xfrm>
          <a:prstGeom prst="straightConnector1">
            <a:avLst/>
          </a:prstGeom>
          <a:noFill/>
          <a:ln cap="flat" cmpd="sng" w="19050">
            <a:solidFill>
              <a:srgbClr val="88F1F5"/>
            </a:solidFill>
            <a:prstDash val="solid"/>
            <a:round/>
            <a:headEnd len="sm" w="sm" type="none"/>
            <a:tailEnd len="lg" w="lg" type="oval"/>
          </a:ln>
        </p:spPr>
      </p:cxnSp>
      <p:cxnSp>
        <p:nvCxnSpPr>
          <p:cNvPr id="2322" name="Google Shape;2322;p22"/>
          <p:cNvCxnSpPr/>
          <p:nvPr/>
        </p:nvCxnSpPr>
        <p:spPr>
          <a:xfrm flipH="1">
            <a:off x="1752859" y="2023215"/>
            <a:ext cx="4584565" cy="16483"/>
          </a:xfrm>
          <a:prstGeom prst="straightConnector1">
            <a:avLst/>
          </a:prstGeom>
          <a:noFill/>
          <a:ln cap="flat" cmpd="sng" w="19050">
            <a:solidFill>
              <a:srgbClr val="88F1F5"/>
            </a:solidFill>
            <a:prstDash val="solid"/>
            <a:round/>
            <a:headEnd len="sm" w="sm" type="none"/>
            <a:tailEnd len="lg" w="lg" type="oval"/>
          </a:ln>
        </p:spPr>
      </p:cxnSp>
      <p:sp>
        <p:nvSpPr>
          <p:cNvPr id="2323" name="Google Shape;2323;p22"/>
          <p:cNvSpPr/>
          <p:nvPr/>
        </p:nvSpPr>
        <p:spPr>
          <a:xfrm>
            <a:off x="6337424" y="2269890"/>
            <a:ext cx="2265600" cy="3999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Exo"/>
                <a:ea typeface="Exo"/>
                <a:cs typeface="Exo"/>
                <a:sym typeface="Exo"/>
              </a:rPr>
              <a:t>Europe</a:t>
            </a:r>
            <a:endParaRPr b="1" i="0" sz="1800" u="none" cap="none" strike="noStrike">
              <a:solidFill>
                <a:schemeClr val="lt1"/>
              </a:solidFill>
              <a:latin typeface="Exo"/>
              <a:ea typeface="Exo"/>
              <a:cs typeface="Exo"/>
              <a:sym typeface="Ex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7" name="Shape 2327"/>
        <p:cNvGrpSpPr/>
        <p:nvPr/>
      </p:nvGrpSpPr>
      <p:grpSpPr>
        <a:xfrm>
          <a:off x="0" y="0"/>
          <a:ext cx="0" cy="0"/>
          <a:chOff x="0" y="0"/>
          <a:chExt cx="0" cy="0"/>
        </a:xfrm>
      </p:grpSpPr>
      <p:sp>
        <p:nvSpPr>
          <p:cNvPr id="2328" name="Google Shape;2328;p23"/>
          <p:cNvSpPr txBox="1"/>
          <p:nvPr>
            <p:ph type="title"/>
          </p:nvPr>
        </p:nvSpPr>
        <p:spPr>
          <a:xfrm>
            <a:off x="434805" y="2207397"/>
            <a:ext cx="3739630" cy="572700"/>
          </a:xfrm>
          <a:prstGeom prst="rect">
            <a:avLst/>
          </a:prstGeom>
          <a:noFill/>
          <a:ln>
            <a:noFill/>
          </a:ln>
          <a:effectLst>
            <a:outerShdw blurRad="85725" rotWithShape="0" algn="bl">
              <a:schemeClr val="accent2">
                <a:alpha val="40784"/>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1800"/>
              <a:t>Số lượng đơn hàng vào tháng 9 sụt giảm nghiêm trọng so với các tháng trước và cùng kỳ cả năm, chỉ có 16 đơn đặt hàng trong cả tháng 9 (có thể hệ thống chưa cập nhật).</a:t>
            </a:r>
            <a:endParaRPr sz="1800"/>
          </a:p>
        </p:txBody>
      </p:sp>
      <p:sp>
        <p:nvSpPr>
          <p:cNvPr id="2329" name="Google Shape;2329;p23"/>
          <p:cNvSpPr/>
          <p:nvPr/>
        </p:nvSpPr>
        <p:spPr>
          <a:xfrm rot="10800000">
            <a:off x="8367395" y="11709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330" name="Google Shape;2330;p23" title="Gráfico">
            <a:hlinkClick r:id="rId3"/>
          </p:cNvPr>
          <p:cNvPicPr preferRelativeResize="0"/>
          <p:nvPr/>
        </p:nvPicPr>
        <p:blipFill rotWithShape="1">
          <a:blip r:embed="rId4">
            <a:alphaModFix/>
          </a:blip>
          <a:srcRect b="0" l="0" r="0" t="0"/>
          <a:stretch/>
        </p:blipFill>
        <p:spPr>
          <a:xfrm>
            <a:off x="11347100" y="1257150"/>
            <a:ext cx="4641549" cy="2912725"/>
          </a:xfrm>
          <a:prstGeom prst="rect">
            <a:avLst/>
          </a:prstGeom>
          <a:noFill/>
          <a:ln>
            <a:noFill/>
          </a:ln>
        </p:spPr>
      </p:pic>
      <p:pic>
        <p:nvPicPr>
          <p:cNvPr id="2331" name="Google Shape;2331;p23"/>
          <p:cNvPicPr preferRelativeResize="0"/>
          <p:nvPr/>
        </p:nvPicPr>
        <p:blipFill rotWithShape="1">
          <a:blip r:embed="rId5">
            <a:alphaModFix/>
          </a:blip>
          <a:srcRect b="0" l="0" r="0" t="0"/>
          <a:stretch/>
        </p:blipFill>
        <p:spPr>
          <a:xfrm>
            <a:off x="4336230" y="1100983"/>
            <a:ext cx="4473814" cy="294153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5" name="Shape 2335"/>
        <p:cNvGrpSpPr/>
        <p:nvPr/>
      </p:nvGrpSpPr>
      <p:grpSpPr>
        <a:xfrm>
          <a:off x="0" y="0"/>
          <a:ext cx="0" cy="0"/>
          <a:chOff x="0" y="0"/>
          <a:chExt cx="0" cy="0"/>
        </a:xfrm>
      </p:grpSpPr>
      <p:sp>
        <p:nvSpPr>
          <p:cNvPr id="2336" name="Google Shape;2336;p24"/>
          <p:cNvSpPr txBox="1"/>
          <p:nvPr>
            <p:ph type="title"/>
          </p:nvPr>
        </p:nvSpPr>
        <p:spPr>
          <a:xfrm>
            <a:off x="5237192" y="1877520"/>
            <a:ext cx="3569340" cy="160182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1800"/>
              <a:t>Doanh thu phí vận chuyển chiếm gần 15% tổng doanh thu =&gt; Giảm giá vận chuyển để thu hút khách hàng, nhằm mở rộng khu vực và tệp khách hàng.</a:t>
            </a:r>
            <a:endParaRPr sz="1800">
              <a:solidFill>
                <a:schemeClr val="accent2"/>
              </a:solidFill>
            </a:endParaRPr>
          </a:p>
        </p:txBody>
      </p:sp>
      <p:grpSp>
        <p:nvGrpSpPr>
          <p:cNvPr id="2337" name="Google Shape;2337;p24"/>
          <p:cNvGrpSpPr/>
          <p:nvPr/>
        </p:nvGrpSpPr>
        <p:grpSpPr>
          <a:xfrm>
            <a:off x="7809182" y="1196629"/>
            <a:ext cx="2250993" cy="228146"/>
            <a:chOff x="7809182" y="1151604"/>
            <a:chExt cx="2250993" cy="228146"/>
          </a:xfrm>
        </p:grpSpPr>
        <p:sp>
          <p:nvSpPr>
            <p:cNvPr id="2338" name="Google Shape;2338;p24"/>
            <p:cNvSpPr/>
            <p:nvPr/>
          </p:nvSpPr>
          <p:spPr>
            <a:xfrm rot="10800000">
              <a:off x="7809182" y="1151604"/>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9" name="Google Shape;2339;p24"/>
            <p:cNvSpPr/>
            <p:nvPr/>
          </p:nvSpPr>
          <p:spPr>
            <a:xfrm rot="10800000">
              <a:off x="8065475" y="1311650"/>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340" name="Google Shape;2340;p24"/>
          <p:cNvPicPr preferRelativeResize="0"/>
          <p:nvPr/>
        </p:nvPicPr>
        <p:blipFill rotWithShape="1">
          <a:blip r:embed="rId3">
            <a:alphaModFix/>
          </a:blip>
          <a:srcRect b="0" l="0" r="0" t="0"/>
          <a:stretch/>
        </p:blipFill>
        <p:spPr>
          <a:xfrm>
            <a:off x="543610" y="1096802"/>
            <a:ext cx="4634810" cy="3163256"/>
          </a:xfrm>
          <a:prstGeom prst="rect">
            <a:avLst/>
          </a:prstGeom>
          <a:noFill/>
          <a:ln>
            <a:noFill/>
          </a:ln>
        </p:spPr>
      </p:pic>
      <p:sp>
        <p:nvSpPr>
          <p:cNvPr id="2341" name="Google Shape;2341;p24"/>
          <p:cNvSpPr txBox="1"/>
          <p:nvPr/>
        </p:nvSpPr>
        <p:spPr>
          <a:xfrm>
            <a:off x="697860" y="1236836"/>
            <a:ext cx="4480560" cy="307777"/>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None/>
            </a:pPr>
            <a:r>
              <a:rPr b="0" i="0" lang="en-US" sz="1400" u="none" cap="none" strike="noStrike">
                <a:solidFill>
                  <a:srgbClr val="000000"/>
                </a:solidFill>
                <a:latin typeface="Arial"/>
                <a:ea typeface="Arial"/>
                <a:cs typeface="Arial"/>
                <a:sym typeface="Arial"/>
              </a:rPr>
              <a:t>Total Revenue by Total Price and Total Freight Value  </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sp>
        <p:nvSpPr>
          <p:cNvPr id="2346" name="Google Shape;2346;p25"/>
          <p:cNvSpPr txBox="1"/>
          <p:nvPr>
            <p:ph type="title"/>
          </p:nvPr>
        </p:nvSpPr>
        <p:spPr>
          <a:xfrm>
            <a:off x="809582" y="1078382"/>
            <a:ext cx="7717800" cy="572700"/>
          </a:xfrm>
          <a:prstGeom prst="rect">
            <a:avLst/>
          </a:prstGeom>
          <a:noFill/>
          <a:ln>
            <a:noFill/>
          </a:ln>
          <a:effectLst>
            <a:outerShdw blurRad="8572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1800"/>
              <a:t>Doanh thu chủ yếu đến từ khách hàng dùng thẻ tín dụng và khách hàng có xu hướng trả góp =&gt; Tăng ưu đãi cho khách hàng thanh toán tiền mặt nhằm đảm bảo quỹ tiền mặt thu về. </a:t>
            </a:r>
            <a:br>
              <a:rPr lang="en-US"/>
            </a:br>
            <a:endParaRPr>
              <a:solidFill>
                <a:schemeClr val="accent2"/>
              </a:solidFill>
            </a:endParaRPr>
          </a:p>
        </p:txBody>
      </p:sp>
      <p:pic>
        <p:nvPicPr>
          <p:cNvPr id="2347" name="Google Shape;2347;p25"/>
          <p:cNvPicPr preferRelativeResize="0"/>
          <p:nvPr/>
        </p:nvPicPr>
        <p:blipFill rotWithShape="1">
          <a:blip r:embed="rId3">
            <a:alphaModFix/>
          </a:blip>
          <a:srcRect b="0" l="0" r="0" t="0"/>
          <a:stretch/>
        </p:blipFill>
        <p:spPr>
          <a:xfrm>
            <a:off x="489397" y="1902587"/>
            <a:ext cx="3807544" cy="2398751"/>
          </a:xfrm>
          <a:prstGeom prst="rect">
            <a:avLst/>
          </a:prstGeom>
          <a:noFill/>
          <a:ln>
            <a:noFill/>
          </a:ln>
        </p:spPr>
      </p:pic>
      <p:pic>
        <p:nvPicPr>
          <p:cNvPr id="2348" name="Google Shape;2348;p25"/>
          <p:cNvPicPr preferRelativeResize="0"/>
          <p:nvPr/>
        </p:nvPicPr>
        <p:blipFill rotWithShape="1">
          <a:blip r:embed="rId4">
            <a:alphaModFix/>
          </a:blip>
          <a:srcRect b="0" l="0" r="0" t="0"/>
          <a:stretch/>
        </p:blipFill>
        <p:spPr>
          <a:xfrm>
            <a:off x="4357901" y="2376994"/>
            <a:ext cx="4169481" cy="192434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2" name="Shape 2352"/>
        <p:cNvGrpSpPr/>
        <p:nvPr/>
      </p:nvGrpSpPr>
      <p:grpSpPr>
        <a:xfrm>
          <a:off x="0" y="0"/>
          <a:ext cx="0" cy="0"/>
          <a:chOff x="0" y="0"/>
          <a:chExt cx="0" cy="0"/>
        </a:xfrm>
      </p:grpSpPr>
      <p:sp>
        <p:nvSpPr>
          <p:cNvPr id="2353" name="Google Shape;2353;p26"/>
          <p:cNvSpPr txBox="1"/>
          <p:nvPr>
            <p:ph type="title"/>
          </p:nvPr>
        </p:nvSpPr>
        <p:spPr>
          <a:xfrm>
            <a:off x="713100" y="520019"/>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1600"/>
              <a:t>Cần tăng điểm review trung bình của hệ thống và để khách hàng để lại comment khi đánh giá =&gt; Tạo event ưu đãi hàng tháng, minigame tăng tương tác. Cộng điểm thành viên, đổi quà, đổi tiền thanh toán.</a:t>
            </a:r>
            <a:endParaRPr/>
          </a:p>
        </p:txBody>
      </p:sp>
      <p:pic>
        <p:nvPicPr>
          <p:cNvPr id="2354" name="Google Shape;2354;p26"/>
          <p:cNvPicPr preferRelativeResize="0"/>
          <p:nvPr/>
        </p:nvPicPr>
        <p:blipFill rotWithShape="1">
          <a:blip r:embed="rId3">
            <a:alphaModFix/>
          </a:blip>
          <a:srcRect b="0" l="0" r="0" t="0"/>
          <a:stretch/>
        </p:blipFill>
        <p:spPr>
          <a:xfrm>
            <a:off x="413780" y="1526607"/>
            <a:ext cx="2695180" cy="3020807"/>
          </a:xfrm>
          <a:prstGeom prst="rect">
            <a:avLst/>
          </a:prstGeom>
          <a:noFill/>
          <a:ln>
            <a:noFill/>
          </a:ln>
        </p:spPr>
      </p:pic>
      <p:pic>
        <p:nvPicPr>
          <p:cNvPr id="2355" name="Google Shape;2355;p26"/>
          <p:cNvPicPr preferRelativeResize="0"/>
          <p:nvPr/>
        </p:nvPicPr>
        <p:blipFill rotWithShape="1">
          <a:blip r:embed="rId4">
            <a:alphaModFix/>
          </a:blip>
          <a:srcRect b="0" l="0" r="0" t="0"/>
          <a:stretch/>
        </p:blipFill>
        <p:spPr>
          <a:xfrm>
            <a:off x="3315694" y="1630650"/>
            <a:ext cx="5303208" cy="2916764"/>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9" name="Shape 2359"/>
        <p:cNvGrpSpPr/>
        <p:nvPr/>
      </p:nvGrpSpPr>
      <p:grpSpPr>
        <a:xfrm>
          <a:off x="0" y="0"/>
          <a:ext cx="0" cy="0"/>
          <a:chOff x="0" y="0"/>
          <a:chExt cx="0" cy="0"/>
        </a:xfrm>
      </p:grpSpPr>
      <p:sp>
        <p:nvSpPr>
          <p:cNvPr id="2360" name="Google Shape;2360;p27"/>
          <p:cNvSpPr txBox="1"/>
          <p:nvPr>
            <p:ph type="ctrTitle"/>
          </p:nvPr>
        </p:nvSpPr>
        <p:spPr>
          <a:xfrm>
            <a:off x="1317600" y="1709550"/>
            <a:ext cx="6508800" cy="1724400"/>
          </a:xfrm>
          <a:prstGeom prst="rect">
            <a:avLst/>
          </a:prstGeom>
          <a:noFill/>
          <a:ln>
            <a:noFill/>
          </a:ln>
          <a:effectLst>
            <a:outerShdw blurRad="142875" rotWithShape="0" algn="bl">
              <a:schemeClr val="accent2">
                <a:alpha val="37647"/>
              </a:schemeClr>
            </a:outerShdw>
          </a:effectLst>
        </p:spPr>
        <p:txBody>
          <a:bodyPr anchorCtr="0" anchor="ctr" bIns="91425" lIns="91425" spcFirstLastPara="1" rIns="91425" wrap="square" tIns="91425">
            <a:noAutofit/>
          </a:bodyPr>
          <a:lstStyle/>
          <a:p>
            <a:pPr indent="0" lvl="0" marL="0" rtl="0" algn="ctr">
              <a:lnSpc>
                <a:spcPct val="90000"/>
              </a:lnSpc>
              <a:spcBef>
                <a:spcPts val="0"/>
              </a:spcBef>
              <a:spcAft>
                <a:spcPts val="0"/>
              </a:spcAft>
              <a:buSzPts val="5200"/>
              <a:buNone/>
            </a:pPr>
            <a:r>
              <a:rPr lang="en-US"/>
              <a:t>Cảm ơn các bạn đã lắng nghe!</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2"/>
          <p:cNvSpPr/>
          <p:nvPr/>
        </p:nvSpPr>
        <p:spPr>
          <a:xfrm>
            <a:off x="3391800" y="355499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7" name="Google Shape;1467;p2"/>
          <p:cNvSpPr/>
          <p:nvPr/>
        </p:nvSpPr>
        <p:spPr>
          <a:xfrm>
            <a:off x="6070500" y="355499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8" name="Google Shape;1468;p2"/>
          <p:cNvSpPr/>
          <p:nvPr/>
        </p:nvSpPr>
        <p:spPr>
          <a:xfrm>
            <a:off x="713100" y="3554992"/>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9" name="Google Shape;1469;p2"/>
          <p:cNvSpPr/>
          <p:nvPr/>
        </p:nvSpPr>
        <p:spPr>
          <a:xfrm>
            <a:off x="6070500" y="1919607"/>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0" name="Google Shape;1470;p2"/>
          <p:cNvSpPr txBox="1"/>
          <p:nvPr>
            <p:ph type="title"/>
          </p:nvPr>
        </p:nvSpPr>
        <p:spPr>
          <a:xfrm>
            <a:off x="713100" y="539400"/>
            <a:ext cx="7717800" cy="5727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sz="3200">
                <a:solidFill>
                  <a:schemeClr val="accent2"/>
                </a:solidFill>
              </a:rPr>
              <a:t>MỤC LỤC </a:t>
            </a:r>
            <a:endParaRPr sz="3200">
              <a:solidFill>
                <a:schemeClr val="accent2"/>
              </a:solidFill>
            </a:endParaRPr>
          </a:p>
        </p:txBody>
      </p:sp>
      <p:sp>
        <p:nvSpPr>
          <p:cNvPr id="1471" name="Google Shape;1471;p2"/>
          <p:cNvSpPr txBox="1"/>
          <p:nvPr>
            <p:ph idx="3" type="title"/>
          </p:nvPr>
        </p:nvSpPr>
        <p:spPr>
          <a:xfrm>
            <a:off x="776550" y="1345282"/>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01</a:t>
            </a:r>
            <a:endParaRPr/>
          </a:p>
        </p:txBody>
      </p:sp>
      <p:sp>
        <p:nvSpPr>
          <p:cNvPr id="1472" name="Google Shape;1472;p2"/>
          <p:cNvSpPr txBox="1"/>
          <p:nvPr>
            <p:ph idx="6" type="title"/>
          </p:nvPr>
        </p:nvSpPr>
        <p:spPr>
          <a:xfrm>
            <a:off x="34711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02</a:t>
            </a:r>
            <a:endParaRPr/>
          </a:p>
        </p:txBody>
      </p:sp>
      <p:sp>
        <p:nvSpPr>
          <p:cNvPr id="1473" name="Google Shape;1473;p2"/>
          <p:cNvSpPr txBox="1"/>
          <p:nvPr>
            <p:ph idx="7" type="title"/>
          </p:nvPr>
        </p:nvSpPr>
        <p:spPr>
          <a:xfrm>
            <a:off x="6149850" y="1982455"/>
            <a:ext cx="22017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sz="1600"/>
              <a:t>Tìm Hiểu Dữ Liệu </a:t>
            </a:r>
            <a:endParaRPr sz="1600"/>
          </a:p>
        </p:txBody>
      </p:sp>
      <p:sp>
        <p:nvSpPr>
          <p:cNvPr id="1474" name="Google Shape;1474;p2"/>
          <p:cNvSpPr txBox="1"/>
          <p:nvPr>
            <p:ph idx="9" type="title"/>
          </p:nvPr>
        </p:nvSpPr>
        <p:spPr>
          <a:xfrm>
            <a:off x="6149850" y="1345282"/>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03</a:t>
            </a:r>
            <a:endParaRPr/>
          </a:p>
        </p:txBody>
      </p:sp>
      <p:sp>
        <p:nvSpPr>
          <p:cNvPr id="1475" name="Google Shape;1475;p2"/>
          <p:cNvSpPr txBox="1"/>
          <p:nvPr>
            <p:ph idx="13" type="title"/>
          </p:nvPr>
        </p:nvSpPr>
        <p:spPr>
          <a:xfrm>
            <a:off x="636000" y="3621940"/>
            <a:ext cx="2500950" cy="304803"/>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sz="1500"/>
              <a:t>Phương Pháp Phân Tích </a:t>
            </a:r>
            <a:endParaRPr sz="1500"/>
          </a:p>
        </p:txBody>
      </p:sp>
      <p:sp>
        <p:nvSpPr>
          <p:cNvPr id="1476" name="Google Shape;1476;p2"/>
          <p:cNvSpPr txBox="1"/>
          <p:nvPr>
            <p:ph idx="15" type="title"/>
          </p:nvPr>
        </p:nvSpPr>
        <p:spPr>
          <a:xfrm>
            <a:off x="776550" y="2980641"/>
            <a:ext cx="22335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04</a:t>
            </a:r>
            <a:endParaRPr/>
          </a:p>
        </p:txBody>
      </p:sp>
      <p:sp>
        <p:nvSpPr>
          <p:cNvPr id="1477" name="Google Shape;1477;p2"/>
          <p:cNvSpPr txBox="1"/>
          <p:nvPr>
            <p:ph idx="16" type="title"/>
          </p:nvPr>
        </p:nvSpPr>
        <p:spPr>
          <a:xfrm>
            <a:off x="3471150" y="3616190"/>
            <a:ext cx="22017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sz="1600"/>
              <a:t>Thực Hiện Phân Tích </a:t>
            </a:r>
            <a:endParaRPr sz="1600"/>
          </a:p>
        </p:txBody>
      </p:sp>
      <p:sp>
        <p:nvSpPr>
          <p:cNvPr id="1478" name="Google Shape;1478;p2"/>
          <p:cNvSpPr txBox="1"/>
          <p:nvPr>
            <p:ph idx="18" type="title"/>
          </p:nvPr>
        </p:nvSpPr>
        <p:spPr>
          <a:xfrm>
            <a:off x="3471150" y="2980641"/>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05</a:t>
            </a:r>
            <a:endParaRPr/>
          </a:p>
        </p:txBody>
      </p:sp>
      <p:sp>
        <p:nvSpPr>
          <p:cNvPr id="1479" name="Google Shape;1479;p2"/>
          <p:cNvSpPr txBox="1"/>
          <p:nvPr>
            <p:ph idx="19" type="title"/>
          </p:nvPr>
        </p:nvSpPr>
        <p:spPr>
          <a:xfrm>
            <a:off x="6149850" y="3617845"/>
            <a:ext cx="2201700" cy="2742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2000"/>
              <a:buNone/>
            </a:pPr>
            <a:r>
              <a:rPr lang="en-US"/>
              <a:t>Kết Luận </a:t>
            </a:r>
            <a:endParaRPr/>
          </a:p>
        </p:txBody>
      </p:sp>
      <p:sp>
        <p:nvSpPr>
          <p:cNvPr id="1480" name="Google Shape;1480;p2"/>
          <p:cNvSpPr txBox="1"/>
          <p:nvPr>
            <p:ph idx="21" type="title"/>
          </p:nvPr>
        </p:nvSpPr>
        <p:spPr>
          <a:xfrm>
            <a:off x="6149850" y="2980641"/>
            <a:ext cx="2201700" cy="484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000"/>
              <a:buNone/>
            </a:pPr>
            <a:r>
              <a:rPr lang="en-US"/>
              <a:t>06</a:t>
            </a:r>
            <a:endParaRPr/>
          </a:p>
        </p:txBody>
      </p:sp>
      <p:grpSp>
        <p:nvGrpSpPr>
          <p:cNvPr id="1481" name="Google Shape;1481;p2"/>
          <p:cNvGrpSpPr/>
          <p:nvPr/>
        </p:nvGrpSpPr>
        <p:grpSpPr>
          <a:xfrm>
            <a:off x="7812807" y="997962"/>
            <a:ext cx="1520982" cy="302065"/>
            <a:chOff x="5642557" y="-150670"/>
            <a:chExt cx="1520982" cy="302065"/>
          </a:xfrm>
        </p:grpSpPr>
        <p:sp>
          <p:nvSpPr>
            <p:cNvPr id="1482" name="Google Shape;1482;p2"/>
            <p:cNvSpPr/>
            <p:nvPr/>
          </p:nvSpPr>
          <p:spPr>
            <a:xfrm>
              <a:off x="5736006" y="-104304"/>
              <a:ext cx="1335611" cy="209364"/>
            </a:xfrm>
            <a:custGeom>
              <a:rect b="b" l="l" r="r" t="t"/>
              <a:pathLst>
                <a:path extrusionOk="0" fill="none" h="6719" w="42863">
                  <a:moveTo>
                    <a:pt x="1" y="0"/>
                  </a:moveTo>
                  <a:lnTo>
                    <a:pt x="19064" y="0"/>
                  </a:lnTo>
                  <a:lnTo>
                    <a:pt x="25782" y="6718"/>
                  </a:lnTo>
                  <a:lnTo>
                    <a:pt x="42862" y="6718"/>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3" name="Google Shape;1483;p2"/>
            <p:cNvSpPr/>
            <p:nvPr/>
          </p:nvSpPr>
          <p:spPr>
            <a:xfrm>
              <a:off x="7071586" y="59442"/>
              <a:ext cx="91953" cy="91953"/>
            </a:xfrm>
            <a:custGeom>
              <a:rect b="b" l="l" r="r" t="t"/>
              <a:pathLst>
                <a:path extrusionOk="0" fill="none" h="2951" w="2951">
                  <a:moveTo>
                    <a:pt x="2950" y="1463"/>
                  </a:moveTo>
                  <a:cubicBezTo>
                    <a:pt x="2950" y="2281"/>
                    <a:pt x="2281" y="2951"/>
                    <a:pt x="1463" y="2951"/>
                  </a:cubicBezTo>
                  <a:cubicBezTo>
                    <a:pt x="645" y="2951"/>
                    <a:pt x="0" y="2281"/>
                    <a:pt x="0" y="1463"/>
                  </a:cubicBezTo>
                  <a:cubicBezTo>
                    <a:pt x="0" y="670"/>
                    <a:pt x="645" y="1"/>
                    <a:pt x="1463" y="1"/>
                  </a:cubicBezTo>
                  <a:cubicBezTo>
                    <a:pt x="2281" y="1"/>
                    <a:pt x="2950" y="670"/>
                    <a:pt x="2950"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4" name="Google Shape;1484;p2"/>
            <p:cNvSpPr/>
            <p:nvPr/>
          </p:nvSpPr>
          <p:spPr>
            <a:xfrm>
              <a:off x="7095517" y="84152"/>
              <a:ext cx="43281" cy="42533"/>
            </a:xfrm>
            <a:custGeom>
              <a:rect b="b" l="l" r="r" t="t"/>
              <a:pathLst>
                <a:path extrusionOk="0" h="1365" w="1389">
                  <a:moveTo>
                    <a:pt x="695" y="1"/>
                  </a:moveTo>
                  <a:cubicBezTo>
                    <a:pt x="323" y="1"/>
                    <a:pt x="1" y="298"/>
                    <a:pt x="1" y="670"/>
                  </a:cubicBezTo>
                  <a:cubicBezTo>
                    <a:pt x="1" y="1067"/>
                    <a:pt x="323" y="1364"/>
                    <a:pt x="695" y="1364"/>
                  </a:cubicBezTo>
                  <a:cubicBezTo>
                    <a:pt x="1091" y="1364"/>
                    <a:pt x="1389" y="1067"/>
                    <a:pt x="1389" y="670"/>
                  </a:cubicBezTo>
                  <a:cubicBezTo>
                    <a:pt x="1389" y="298"/>
                    <a:pt x="1091" y="1"/>
                    <a:pt x="695"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5" name="Google Shape;1485;p2"/>
            <p:cNvSpPr/>
            <p:nvPr/>
          </p:nvSpPr>
          <p:spPr>
            <a:xfrm>
              <a:off x="5642557" y="-150670"/>
              <a:ext cx="91953" cy="92732"/>
            </a:xfrm>
            <a:custGeom>
              <a:rect b="b" l="l" r="r" t="t"/>
              <a:pathLst>
                <a:path extrusionOk="0" fill="none" h="2976" w="2951">
                  <a:moveTo>
                    <a:pt x="2950" y="1488"/>
                  </a:moveTo>
                  <a:cubicBezTo>
                    <a:pt x="2950" y="2306"/>
                    <a:pt x="2281" y="2976"/>
                    <a:pt x="1463" y="2976"/>
                  </a:cubicBezTo>
                  <a:cubicBezTo>
                    <a:pt x="645" y="2976"/>
                    <a:pt x="0" y="2306"/>
                    <a:pt x="0" y="1488"/>
                  </a:cubicBezTo>
                  <a:cubicBezTo>
                    <a:pt x="0" y="670"/>
                    <a:pt x="645" y="1"/>
                    <a:pt x="1463" y="1"/>
                  </a:cubicBezTo>
                  <a:cubicBezTo>
                    <a:pt x="2281" y="1"/>
                    <a:pt x="2950" y="670"/>
                    <a:pt x="295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6" name="Google Shape;1486;p2"/>
            <p:cNvSpPr/>
            <p:nvPr/>
          </p:nvSpPr>
          <p:spPr>
            <a:xfrm>
              <a:off x="5666488" y="-125929"/>
              <a:ext cx="43281" cy="43281"/>
            </a:xfrm>
            <a:custGeom>
              <a:rect b="b" l="l" r="r" t="t"/>
              <a:pathLst>
                <a:path extrusionOk="0" h="1389" w="1389">
                  <a:moveTo>
                    <a:pt x="695" y="0"/>
                  </a:moveTo>
                  <a:cubicBezTo>
                    <a:pt x="323" y="0"/>
                    <a:pt x="1" y="322"/>
                    <a:pt x="1" y="694"/>
                  </a:cubicBezTo>
                  <a:cubicBezTo>
                    <a:pt x="1" y="1066"/>
                    <a:pt x="323" y="1388"/>
                    <a:pt x="695" y="1388"/>
                  </a:cubicBezTo>
                  <a:cubicBezTo>
                    <a:pt x="1092" y="1388"/>
                    <a:pt x="1389" y="1066"/>
                    <a:pt x="1389" y="694"/>
                  </a:cubicBezTo>
                  <a:cubicBezTo>
                    <a:pt x="1389" y="322"/>
                    <a:pt x="1092"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1487" name="Google Shape;1487;p2"/>
          <p:cNvSpPr/>
          <p:nvPr/>
        </p:nvSpPr>
        <p:spPr>
          <a:xfrm>
            <a:off x="3447362" y="1930888"/>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8" name="Google Shape;1488;p2"/>
          <p:cNvSpPr txBox="1"/>
          <p:nvPr/>
        </p:nvSpPr>
        <p:spPr>
          <a:xfrm>
            <a:off x="3606062" y="1981106"/>
            <a:ext cx="2201700" cy="274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Exo"/>
              <a:buNone/>
            </a:pPr>
            <a:r>
              <a:rPr b="1" i="0" lang="en-US" sz="1600" u="none" cap="none" strike="noStrike">
                <a:solidFill>
                  <a:schemeClr val="lt1"/>
                </a:solidFill>
                <a:latin typeface="Exo"/>
                <a:ea typeface="Exo"/>
                <a:cs typeface="Exo"/>
                <a:sym typeface="Exo"/>
              </a:rPr>
              <a:t>Đặt Câu Hỏi </a:t>
            </a:r>
            <a:endParaRPr/>
          </a:p>
        </p:txBody>
      </p:sp>
      <p:sp>
        <p:nvSpPr>
          <p:cNvPr id="1489" name="Google Shape;1489;p2"/>
          <p:cNvSpPr/>
          <p:nvPr/>
        </p:nvSpPr>
        <p:spPr>
          <a:xfrm>
            <a:off x="776550" y="1901634"/>
            <a:ext cx="2360400" cy="3999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0" name="Google Shape;1490;p2"/>
          <p:cNvSpPr txBox="1"/>
          <p:nvPr/>
        </p:nvSpPr>
        <p:spPr>
          <a:xfrm>
            <a:off x="855900" y="1990482"/>
            <a:ext cx="2201700" cy="211351"/>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lt1"/>
              </a:buClr>
              <a:buSzPts val="2000"/>
              <a:buFont typeface="Exo"/>
              <a:buNone/>
            </a:pPr>
            <a:r>
              <a:rPr b="1" i="0" lang="en-US" sz="1700" u="none" cap="none" strike="noStrike">
                <a:solidFill>
                  <a:schemeClr val="lt1"/>
                </a:solidFill>
                <a:latin typeface="Exo"/>
                <a:ea typeface="Exo"/>
                <a:cs typeface="Exo"/>
                <a:sym typeface="Exo"/>
              </a:rPr>
              <a:t>Phân Tích Đề Bài</a:t>
            </a:r>
            <a:endParaRPr b="1" i="0" sz="1700" u="none" cap="none" strike="noStrike">
              <a:solidFill>
                <a:schemeClr val="lt1"/>
              </a:solidFill>
              <a:latin typeface="Exo"/>
              <a:ea typeface="Exo"/>
              <a:cs typeface="Exo"/>
              <a:sym typeface="Ex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3"/>
          <p:cNvSpPr/>
          <p:nvPr/>
        </p:nvSpPr>
        <p:spPr>
          <a:xfrm>
            <a:off x="1453350" y="3393677"/>
            <a:ext cx="62373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96" name="Google Shape;1496;p3"/>
          <p:cNvSpPr txBox="1"/>
          <p:nvPr>
            <p:ph type="title"/>
          </p:nvPr>
        </p:nvSpPr>
        <p:spPr>
          <a:xfrm>
            <a:off x="713100" y="2405677"/>
            <a:ext cx="77178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US" sz="5400"/>
              <a:t>Phân Tích Đề Bài</a:t>
            </a:r>
            <a:endParaRPr sz="5400"/>
          </a:p>
        </p:txBody>
      </p:sp>
      <p:sp>
        <p:nvSpPr>
          <p:cNvPr id="1497" name="Google Shape;1497;p3"/>
          <p:cNvSpPr txBox="1"/>
          <p:nvPr>
            <p:ph idx="2" type="title"/>
          </p:nvPr>
        </p:nvSpPr>
        <p:spPr>
          <a:xfrm>
            <a:off x="3132450" y="1484973"/>
            <a:ext cx="28791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6000"/>
              <a:buNone/>
            </a:pPr>
            <a:r>
              <a:rPr lang="en-US"/>
              <a:t>01</a:t>
            </a:r>
            <a:endParaRPr/>
          </a:p>
        </p:txBody>
      </p:sp>
      <p:grpSp>
        <p:nvGrpSpPr>
          <p:cNvPr id="1498" name="Google Shape;1498;p3"/>
          <p:cNvGrpSpPr/>
          <p:nvPr/>
        </p:nvGrpSpPr>
        <p:grpSpPr>
          <a:xfrm rot="-5400000">
            <a:off x="2746096" y="55862"/>
            <a:ext cx="1823016" cy="296643"/>
            <a:chOff x="7857346" y="3902355"/>
            <a:chExt cx="1823016" cy="296643"/>
          </a:xfrm>
        </p:grpSpPr>
        <p:sp>
          <p:nvSpPr>
            <p:cNvPr id="1499" name="Google Shape;1499;p3"/>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0" name="Google Shape;1500;p3"/>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1" name="Google Shape;1501;p3"/>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2" name="Google Shape;1502;p3"/>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3" name="Google Shape;1503;p3"/>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4" name="Google Shape;1504;p3"/>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05" name="Google Shape;1505;p3"/>
          <p:cNvGrpSpPr/>
          <p:nvPr/>
        </p:nvGrpSpPr>
        <p:grpSpPr>
          <a:xfrm rot="5400000">
            <a:off x="1639375" y="1028400"/>
            <a:ext cx="98902" cy="553090"/>
            <a:chOff x="4898850" y="4820550"/>
            <a:chExt cx="98902" cy="553090"/>
          </a:xfrm>
        </p:grpSpPr>
        <p:sp>
          <p:nvSpPr>
            <p:cNvPr id="1506" name="Google Shape;1506;p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7" name="Google Shape;1507;p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8" name="Google Shape;1508;p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09" name="Google Shape;1509;p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0" name="Google Shape;1510;p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11" name="Google Shape;1511;p3"/>
          <p:cNvGrpSpPr/>
          <p:nvPr/>
        </p:nvGrpSpPr>
        <p:grpSpPr>
          <a:xfrm>
            <a:off x="1609176" y="4434219"/>
            <a:ext cx="1252896" cy="51000"/>
            <a:chOff x="2915381" y="4104819"/>
            <a:chExt cx="1252896" cy="51000"/>
          </a:xfrm>
        </p:grpSpPr>
        <p:sp>
          <p:nvSpPr>
            <p:cNvPr id="1512" name="Google Shape;1512;p3"/>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3" name="Google Shape;1513;p3"/>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4" name="Google Shape;1514;p3"/>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5" name="Google Shape;1515;p3"/>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6" name="Google Shape;1516;p3"/>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7" name="Google Shape;1517;p3"/>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8" name="Google Shape;1518;p3"/>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19" name="Google Shape;1519;p3"/>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0" name="Google Shape;1520;p3"/>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1" name="Google Shape;1521;p3"/>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2" name="Google Shape;1522;p3"/>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3" name="Google Shape;1523;p3"/>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4" name="Google Shape;1524;p3"/>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5" name="Google Shape;1525;p3"/>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26" name="Google Shape;1526;p3"/>
          <p:cNvGrpSpPr/>
          <p:nvPr/>
        </p:nvGrpSpPr>
        <p:grpSpPr>
          <a:xfrm>
            <a:off x="5495767" y="691791"/>
            <a:ext cx="1105976" cy="133969"/>
            <a:chOff x="8183182" y="663852"/>
            <a:chExt cx="1475028" cy="178673"/>
          </a:xfrm>
        </p:grpSpPr>
        <p:grpSp>
          <p:nvGrpSpPr>
            <p:cNvPr id="1527" name="Google Shape;1527;p3"/>
            <p:cNvGrpSpPr/>
            <p:nvPr/>
          </p:nvGrpSpPr>
          <p:grpSpPr>
            <a:xfrm>
              <a:off x="8183182" y="774425"/>
              <a:ext cx="1178025" cy="68100"/>
              <a:chOff x="2024450" y="204150"/>
              <a:chExt cx="1178025" cy="68100"/>
            </a:xfrm>
          </p:grpSpPr>
          <p:sp>
            <p:nvSpPr>
              <p:cNvPr id="1528" name="Google Shape;1528;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29" name="Google Shape;1529;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0" name="Google Shape;1530;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1" name="Google Shape;1531;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2" name="Google Shape;1532;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3" name="Google Shape;1533;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4" name="Google Shape;1534;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5" name="Google Shape;1535;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6" name="Google Shape;1536;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37" name="Google Shape;1537;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38" name="Google Shape;1538;p3"/>
            <p:cNvGrpSpPr/>
            <p:nvPr/>
          </p:nvGrpSpPr>
          <p:grpSpPr>
            <a:xfrm>
              <a:off x="8480185" y="663852"/>
              <a:ext cx="1178025" cy="68100"/>
              <a:chOff x="2024450" y="204150"/>
              <a:chExt cx="1178025" cy="68100"/>
            </a:xfrm>
          </p:grpSpPr>
          <p:sp>
            <p:nvSpPr>
              <p:cNvPr id="1539" name="Google Shape;1539;p3"/>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0" name="Google Shape;1540;p3"/>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1" name="Google Shape;1541;p3"/>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2" name="Google Shape;1542;p3"/>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3" name="Google Shape;1543;p3"/>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4" name="Google Shape;1544;p3"/>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5" name="Google Shape;1545;p3"/>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6" name="Google Shape;1546;p3"/>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7" name="Google Shape;1547;p3"/>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48" name="Google Shape;1548;p3"/>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549" name="Google Shape;1549;p3"/>
          <p:cNvGrpSpPr/>
          <p:nvPr/>
        </p:nvGrpSpPr>
        <p:grpSpPr>
          <a:xfrm rot="5400000">
            <a:off x="5968600" y="4273462"/>
            <a:ext cx="98902" cy="553090"/>
            <a:chOff x="4898850" y="4820550"/>
            <a:chExt cx="98902" cy="553090"/>
          </a:xfrm>
        </p:grpSpPr>
        <p:sp>
          <p:nvSpPr>
            <p:cNvPr id="1550" name="Google Shape;1550;p3"/>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1" name="Google Shape;1551;p3"/>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2" name="Google Shape;1552;p3"/>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3" name="Google Shape;1553;p3"/>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4" name="Google Shape;1554;p3"/>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8" name="Shape 1558"/>
        <p:cNvGrpSpPr/>
        <p:nvPr/>
      </p:nvGrpSpPr>
      <p:grpSpPr>
        <a:xfrm>
          <a:off x="0" y="0"/>
          <a:ext cx="0" cy="0"/>
          <a:chOff x="0" y="0"/>
          <a:chExt cx="0" cy="0"/>
        </a:xfrm>
      </p:grpSpPr>
      <p:sp>
        <p:nvSpPr>
          <p:cNvPr id="1559" name="Google Shape;1559;p4"/>
          <p:cNvSpPr txBox="1"/>
          <p:nvPr>
            <p:ph type="title"/>
          </p:nvPr>
        </p:nvSpPr>
        <p:spPr>
          <a:xfrm>
            <a:off x="710799" y="1333078"/>
            <a:ext cx="4401600" cy="572700"/>
          </a:xfrm>
          <a:prstGeom prst="rect">
            <a:avLst/>
          </a:prstGeom>
          <a:noFill/>
          <a:ln>
            <a:noFill/>
          </a:ln>
          <a:effectLst>
            <a:outerShdw blurRad="157163"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200"/>
              <a:buNone/>
            </a:pPr>
            <a:r>
              <a:rPr lang="en-US">
                <a:solidFill>
                  <a:schemeClr val="accent2"/>
                </a:solidFill>
              </a:rPr>
              <a:t>Đề bài </a:t>
            </a:r>
            <a:endParaRPr>
              <a:solidFill>
                <a:schemeClr val="accent2"/>
              </a:solidFill>
            </a:endParaRPr>
          </a:p>
        </p:txBody>
      </p:sp>
      <p:sp>
        <p:nvSpPr>
          <p:cNvPr id="1560" name="Google Shape;1560;p4"/>
          <p:cNvSpPr txBox="1"/>
          <p:nvPr>
            <p:ph idx="1" type="subTitle"/>
          </p:nvPr>
        </p:nvSpPr>
        <p:spPr>
          <a:xfrm>
            <a:off x="754508" y="1844237"/>
            <a:ext cx="4785191" cy="1899969"/>
          </a:xfrm>
          <a:prstGeom prst="rect">
            <a:avLst/>
          </a:prstGeom>
          <a:noFill/>
          <a:ln>
            <a:noFill/>
          </a:ln>
        </p:spPr>
        <p:txBody>
          <a:bodyPr anchorCtr="0" anchor="ctr" bIns="91425" lIns="91425" spcFirstLastPara="1" rIns="91425" wrap="square" tIns="91425">
            <a:noAutofit/>
          </a:bodyPr>
          <a:lstStyle/>
          <a:p>
            <a:pPr indent="0" lvl="0" marL="0" rtl="0" algn="just">
              <a:lnSpc>
                <a:spcPct val="100000"/>
              </a:lnSpc>
              <a:spcBef>
                <a:spcPts val="0"/>
              </a:spcBef>
              <a:spcAft>
                <a:spcPts val="0"/>
              </a:spcAft>
              <a:buSzPts val="1400"/>
              <a:buNone/>
            </a:pPr>
            <a:r>
              <a:rPr lang="en-US"/>
              <a:t>Bạn là một Data Analyst làm việc cho một công ty thương mại điện tử tên là X. Bạn được giao nhiệm vụ chuẩn bị một bài thuyết trình để trình bày tổng quan tình hình kinh doanh và vận hành của công ty tính đến thời điểm hiện tại cho Giám đốc bán hàng và Giám đốc vận hành. Bài thuyết trình tối thiểu phải bao gồm các thông tin sau: tổng quan tình hình kinh doanh, mức độ hài lòng của khách hàng, và đề xuất 2 đến 3 lĩnh vực (areas) mà công ty có thể cải thiện. </a:t>
            </a:r>
            <a:endParaRPr/>
          </a:p>
        </p:txBody>
      </p:sp>
      <p:pic>
        <p:nvPicPr>
          <p:cNvPr id="1561" name="Google Shape;1561;p4"/>
          <p:cNvPicPr preferRelativeResize="0"/>
          <p:nvPr/>
        </p:nvPicPr>
        <p:blipFill rotWithShape="1">
          <a:blip r:embed="rId3">
            <a:alphaModFix/>
          </a:blip>
          <a:srcRect b="0" l="15591" r="15598" t="0"/>
          <a:stretch/>
        </p:blipFill>
        <p:spPr>
          <a:xfrm>
            <a:off x="5643366" y="1346720"/>
            <a:ext cx="2727600" cy="2730300"/>
          </a:xfrm>
          <a:prstGeom prst="ellipse">
            <a:avLst/>
          </a:prstGeom>
          <a:noFill/>
          <a:ln>
            <a:noFill/>
          </a:ln>
          <a:effectLst>
            <a:outerShdw blurRad="657225" rotWithShape="0" algn="bl">
              <a:schemeClr val="accent2">
                <a:alpha val="40000"/>
              </a:schemeClr>
            </a:outerShdw>
          </a:effectLst>
        </p:spPr>
      </p:pic>
      <p:sp>
        <p:nvSpPr>
          <p:cNvPr id="1562" name="Google Shape;1562;p4"/>
          <p:cNvSpPr/>
          <p:nvPr/>
        </p:nvSpPr>
        <p:spPr>
          <a:xfrm>
            <a:off x="-1414555" y="42014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3" name="Google Shape;1563;p4"/>
          <p:cNvSpPr/>
          <p:nvPr/>
        </p:nvSpPr>
        <p:spPr>
          <a:xfrm>
            <a:off x="-1111455" y="3922165"/>
            <a:ext cx="1994700" cy="68100"/>
          </a:xfrm>
          <a:prstGeom prst="roundRect">
            <a:avLst>
              <a:gd fmla="val 50000" name="adj"/>
            </a:avLst>
          </a:prstGeom>
          <a:gradFill>
            <a:gsLst>
              <a:gs pos="0">
                <a:schemeClr val="lt2"/>
              </a:gs>
              <a:gs pos="100000">
                <a:schemeClr val="accent2"/>
              </a:gs>
            </a:gsLst>
            <a:lin ang="2698631"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564" name="Google Shape;1564;p4"/>
          <p:cNvGrpSpPr/>
          <p:nvPr/>
        </p:nvGrpSpPr>
        <p:grpSpPr>
          <a:xfrm rot="10800000">
            <a:off x="7471439" y="3616978"/>
            <a:ext cx="883262" cy="242091"/>
            <a:chOff x="2300350" y="2601250"/>
            <a:chExt cx="2275275" cy="623625"/>
          </a:xfrm>
        </p:grpSpPr>
        <p:sp>
          <p:nvSpPr>
            <p:cNvPr id="1565" name="Google Shape;1565;p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6" name="Google Shape;1566;p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7" name="Google Shape;1567;p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8" name="Google Shape;1568;p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69" name="Google Shape;1569;p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0" name="Google Shape;1570;p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1" name="Google Shape;1571;p4"/>
          <p:cNvGrpSpPr/>
          <p:nvPr/>
        </p:nvGrpSpPr>
        <p:grpSpPr>
          <a:xfrm rot="5400000">
            <a:off x="2345200" y="704475"/>
            <a:ext cx="98902" cy="553090"/>
            <a:chOff x="4898850" y="4820550"/>
            <a:chExt cx="98902" cy="553090"/>
          </a:xfrm>
        </p:grpSpPr>
        <p:sp>
          <p:nvSpPr>
            <p:cNvPr id="1572" name="Google Shape;1572;p4"/>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3" name="Google Shape;1573;p4"/>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4" name="Google Shape;1574;p4"/>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5" name="Google Shape;1575;p4"/>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6" name="Google Shape;1576;p4"/>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77" name="Google Shape;1577;p4"/>
          <p:cNvGrpSpPr/>
          <p:nvPr/>
        </p:nvGrpSpPr>
        <p:grpSpPr>
          <a:xfrm>
            <a:off x="2600681" y="3990265"/>
            <a:ext cx="883262" cy="242091"/>
            <a:chOff x="2300350" y="2601250"/>
            <a:chExt cx="2275275" cy="623625"/>
          </a:xfrm>
        </p:grpSpPr>
        <p:sp>
          <p:nvSpPr>
            <p:cNvPr id="1578" name="Google Shape;1578;p4"/>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79" name="Google Shape;1579;p4"/>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0" name="Google Shape;1580;p4"/>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1" name="Google Shape;1581;p4"/>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2" name="Google Shape;1582;p4"/>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3" name="Google Shape;1583;p4"/>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84" name="Google Shape;1584;p4"/>
          <p:cNvGrpSpPr/>
          <p:nvPr/>
        </p:nvGrpSpPr>
        <p:grpSpPr>
          <a:xfrm>
            <a:off x="4762192" y="4297866"/>
            <a:ext cx="1105976" cy="133969"/>
            <a:chOff x="8183182" y="663852"/>
            <a:chExt cx="1475028" cy="178673"/>
          </a:xfrm>
        </p:grpSpPr>
        <p:grpSp>
          <p:nvGrpSpPr>
            <p:cNvPr id="1585" name="Google Shape;1585;p4"/>
            <p:cNvGrpSpPr/>
            <p:nvPr/>
          </p:nvGrpSpPr>
          <p:grpSpPr>
            <a:xfrm>
              <a:off x="8183182" y="774425"/>
              <a:ext cx="1178025" cy="68100"/>
              <a:chOff x="2024450" y="204150"/>
              <a:chExt cx="1178025" cy="68100"/>
            </a:xfrm>
          </p:grpSpPr>
          <p:sp>
            <p:nvSpPr>
              <p:cNvPr id="1586" name="Google Shape;1586;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7" name="Google Shape;1587;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8" name="Google Shape;1588;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89" name="Google Shape;1589;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0" name="Google Shape;1590;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1" name="Google Shape;1591;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2" name="Google Shape;1592;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3" name="Google Shape;1593;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4" name="Google Shape;1594;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5" name="Google Shape;1595;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596" name="Google Shape;1596;p4"/>
            <p:cNvGrpSpPr/>
            <p:nvPr/>
          </p:nvGrpSpPr>
          <p:grpSpPr>
            <a:xfrm>
              <a:off x="8480185" y="663852"/>
              <a:ext cx="1178025" cy="68100"/>
              <a:chOff x="2024450" y="204150"/>
              <a:chExt cx="1178025" cy="68100"/>
            </a:xfrm>
          </p:grpSpPr>
          <p:sp>
            <p:nvSpPr>
              <p:cNvPr id="1597" name="Google Shape;1597;p4"/>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8" name="Google Shape;1598;p4"/>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99" name="Google Shape;1599;p4"/>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0" name="Google Shape;1600;p4"/>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1" name="Google Shape;1601;p4"/>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2" name="Google Shape;1602;p4"/>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3" name="Google Shape;1603;p4"/>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4" name="Google Shape;1604;p4"/>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5" name="Google Shape;1605;p4"/>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06" name="Google Shape;1606;p4"/>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0" name="Shape 1610"/>
        <p:cNvGrpSpPr/>
        <p:nvPr/>
      </p:nvGrpSpPr>
      <p:grpSpPr>
        <a:xfrm>
          <a:off x="0" y="0"/>
          <a:ext cx="0" cy="0"/>
          <a:chOff x="0" y="0"/>
          <a:chExt cx="0" cy="0"/>
        </a:xfrm>
      </p:grpSpPr>
      <p:sp>
        <p:nvSpPr>
          <p:cNvPr id="1611" name="Google Shape;1611;p5"/>
          <p:cNvSpPr/>
          <p:nvPr/>
        </p:nvSpPr>
        <p:spPr>
          <a:xfrm>
            <a:off x="2628143" y="2981203"/>
            <a:ext cx="47295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Arial"/>
                <a:ea typeface="Arial"/>
                <a:cs typeface="Arial"/>
                <a:sym typeface="Arial"/>
              </a:rPr>
              <a:t>Đặt Câu Hỏi &amp; Hướng Phát Triển Ý</a:t>
            </a:r>
            <a:endParaRPr b="0" i="0" sz="1400" u="none" cap="none" strike="noStrike">
              <a:solidFill>
                <a:schemeClr val="lt1"/>
              </a:solidFill>
              <a:latin typeface="Arial"/>
              <a:ea typeface="Arial"/>
              <a:cs typeface="Arial"/>
              <a:sym typeface="Arial"/>
            </a:endParaRPr>
          </a:p>
        </p:txBody>
      </p:sp>
      <p:sp>
        <p:nvSpPr>
          <p:cNvPr id="1612" name="Google Shape;1612;p5"/>
          <p:cNvSpPr txBox="1"/>
          <p:nvPr>
            <p:ph type="title"/>
          </p:nvPr>
        </p:nvSpPr>
        <p:spPr>
          <a:xfrm>
            <a:off x="2914704" y="1980515"/>
            <a:ext cx="75663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3600"/>
              <a:buNone/>
            </a:pPr>
            <a:r>
              <a:rPr lang="en-US" sz="6000"/>
              <a:t>Đặt Câu Hỏi </a:t>
            </a:r>
            <a:endParaRPr/>
          </a:p>
        </p:txBody>
      </p:sp>
      <p:sp>
        <p:nvSpPr>
          <p:cNvPr id="1613" name="Google Shape;1613;p5"/>
          <p:cNvSpPr txBox="1"/>
          <p:nvPr>
            <p:ph idx="2" type="title"/>
          </p:nvPr>
        </p:nvSpPr>
        <p:spPr>
          <a:xfrm>
            <a:off x="1181831" y="1890068"/>
            <a:ext cx="2247865" cy="1021269"/>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8000"/>
              <a:buNone/>
            </a:pPr>
            <a:r>
              <a:rPr lang="en-US"/>
              <a:t>02</a:t>
            </a:r>
            <a:endParaRPr/>
          </a:p>
        </p:txBody>
      </p:sp>
      <p:grpSp>
        <p:nvGrpSpPr>
          <p:cNvPr id="1614" name="Google Shape;1614;p5"/>
          <p:cNvGrpSpPr/>
          <p:nvPr/>
        </p:nvGrpSpPr>
        <p:grpSpPr>
          <a:xfrm flipH="1">
            <a:off x="7672202" y="3605178"/>
            <a:ext cx="883262" cy="242091"/>
            <a:chOff x="2300350" y="2601250"/>
            <a:chExt cx="2275275" cy="623625"/>
          </a:xfrm>
        </p:grpSpPr>
        <p:sp>
          <p:nvSpPr>
            <p:cNvPr id="1615" name="Google Shape;1615;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6" name="Google Shape;1616;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7" name="Google Shape;1617;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8" name="Google Shape;1618;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19" name="Google Shape;1619;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0" name="Google Shape;1620;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1" name="Google Shape;1621;p5"/>
          <p:cNvGrpSpPr/>
          <p:nvPr/>
        </p:nvGrpSpPr>
        <p:grpSpPr>
          <a:xfrm rot="5400000">
            <a:off x="2935200" y="4005125"/>
            <a:ext cx="98902" cy="553090"/>
            <a:chOff x="4898850" y="4820550"/>
            <a:chExt cx="98902" cy="553090"/>
          </a:xfrm>
        </p:grpSpPr>
        <p:sp>
          <p:nvSpPr>
            <p:cNvPr id="1622" name="Google Shape;1622;p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3" name="Google Shape;1623;p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4" name="Google Shape;1624;p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5" name="Google Shape;1625;p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26" name="Google Shape;1626;p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27" name="Google Shape;1627;p5"/>
          <p:cNvGrpSpPr/>
          <p:nvPr/>
        </p:nvGrpSpPr>
        <p:grpSpPr>
          <a:xfrm>
            <a:off x="5776817" y="1332566"/>
            <a:ext cx="1105976" cy="133969"/>
            <a:chOff x="8183182" y="663852"/>
            <a:chExt cx="1475028" cy="178673"/>
          </a:xfrm>
        </p:grpSpPr>
        <p:grpSp>
          <p:nvGrpSpPr>
            <p:cNvPr id="1628" name="Google Shape;1628;p5"/>
            <p:cNvGrpSpPr/>
            <p:nvPr/>
          </p:nvGrpSpPr>
          <p:grpSpPr>
            <a:xfrm>
              <a:off x="8183182" y="774425"/>
              <a:ext cx="1178025" cy="68100"/>
              <a:chOff x="2024450" y="204150"/>
              <a:chExt cx="1178025" cy="68100"/>
            </a:xfrm>
          </p:grpSpPr>
          <p:sp>
            <p:nvSpPr>
              <p:cNvPr id="1629" name="Google Shape;1629;p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0" name="Google Shape;1630;p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1" name="Google Shape;1631;p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2" name="Google Shape;1632;p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3" name="Google Shape;1633;p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4" name="Google Shape;1634;p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5" name="Google Shape;1635;p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6" name="Google Shape;1636;p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7" name="Google Shape;1637;p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8" name="Google Shape;1638;p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39" name="Google Shape;1639;p5"/>
            <p:cNvGrpSpPr/>
            <p:nvPr/>
          </p:nvGrpSpPr>
          <p:grpSpPr>
            <a:xfrm>
              <a:off x="8480185" y="663852"/>
              <a:ext cx="1178025" cy="68100"/>
              <a:chOff x="2024450" y="204150"/>
              <a:chExt cx="1178025" cy="68100"/>
            </a:xfrm>
          </p:grpSpPr>
          <p:sp>
            <p:nvSpPr>
              <p:cNvPr id="1640" name="Google Shape;1640;p5"/>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1" name="Google Shape;1641;p5"/>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2" name="Google Shape;1642;p5"/>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3" name="Google Shape;1643;p5"/>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4" name="Google Shape;1644;p5"/>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5" name="Google Shape;1645;p5"/>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6" name="Google Shape;1646;p5"/>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7" name="Google Shape;1647;p5"/>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8" name="Google Shape;1648;p5"/>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9" name="Google Shape;1649;p5"/>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650" name="Google Shape;1650;p5"/>
          <p:cNvGrpSpPr/>
          <p:nvPr/>
        </p:nvGrpSpPr>
        <p:grpSpPr>
          <a:xfrm>
            <a:off x="5294901" y="4383719"/>
            <a:ext cx="1252896" cy="51000"/>
            <a:chOff x="2915381" y="4104819"/>
            <a:chExt cx="1252896" cy="51000"/>
          </a:xfrm>
        </p:grpSpPr>
        <p:sp>
          <p:nvSpPr>
            <p:cNvPr id="1651" name="Google Shape;1651;p5"/>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2" name="Google Shape;1652;p5"/>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3" name="Google Shape;1653;p5"/>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4" name="Google Shape;1654;p5"/>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5" name="Google Shape;1655;p5"/>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6" name="Google Shape;1656;p5"/>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7" name="Google Shape;1657;p5"/>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8" name="Google Shape;1658;p5"/>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9" name="Google Shape;1659;p5"/>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0" name="Google Shape;1660;p5"/>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1" name="Google Shape;1661;p5"/>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2" name="Google Shape;1662;p5"/>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3" name="Google Shape;1663;p5"/>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4" name="Google Shape;1664;p5"/>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65" name="Google Shape;1665;p5"/>
          <p:cNvGrpSpPr/>
          <p:nvPr/>
        </p:nvGrpSpPr>
        <p:grpSpPr>
          <a:xfrm>
            <a:off x="2621939" y="674428"/>
            <a:ext cx="883262" cy="242091"/>
            <a:chOff x="2300350" y="2601250"/>
            <a:chExt cx="2275275" cy="623625"/>
          </a:xfrm>
        </p:grpSpPr>
        <p:sp>
          <p:nvSpPr>
            <p:cNvPr id="1666" name="Google Shape;1666;p5"/>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7" name="Google Shape;1667;p5"/>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8" name="Google Shape;1668;p5"/>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9" name="Google Shape;1669;p5"/>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0" name="Google Shape;1670;p5"/>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1" name="Google Shape;1671;p5"/>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2" name="Google Shape;1672;p5"/>
          <p:cNvGrpSpPr/>
          <p:nvPr/>
        </p:nvGrpSpPr>
        <p:grpSpPr>
          <a:xfrm>
            <a:off x="7672192" y="1903729"/>
            <a:ext cx="1823016" cy="296643"/>
            <a:chOff x="7857346" y="3902355"/>
            <a:chExt cx="1823016" cy="296643"/>
          </a:xfrm>
        </p:grpSpPr>
        <p:sp>
          <p:nvSpPr>
            <p:cNvPr id="1673" name="Google Shape;1673;p5"/>
            <p:cNvSpPr/>
            <p:nvPr/>
          </p:nvSpPr>
          <p:spPr>
            <a:xfrm>
              <a:off x="7956216" y="4048371"/>
              <a:ext cx="1724145" cy="150627"/>
            </a:xfrm>
            <a:custGeom>
              <a:rect b="b" l="l" r="r" t="t"/>
              <a:pathLst>
                <a:path extrusionOk="0" fill="none" h="4834" w="55332">
                  <a:moveTo>
                    <a:pt x="55331" y="4834"/>
                  </a:moveTo>
                  <a:lnTo>
                    <a:pt x="28930" y="4834"/>
                  </a:lnTo>
                  <a:lnTo>
                    <a:pt x="27294" y="3198"/>
                  </a:lnTo>
                  <a:lnTo>
                    <a:pt x="24072" y="0"/>
                  </a:lnTo>
                  <a:lnTo>
                    <a:pt x="1" y="0"/>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4" name="Google Shape;1674;p5"/>
            <p:cNvSpPr/>
            <p:nvPr/>
          </p:nvSpPr>
          <p:spPr>
            <a:xfrm>
              <a:off x="8453686" y="3902355"/>
              <a:ext cx="91953" cy="91953"/>
            </a:xfrm>
            <a:custGeom>
              <a:rect b="b" l="l" r="r" t="t"/>
              <a:pathLst>
                <a:path extrusionOk="0" fill="none" h="2951" w="2951">
                  <a:moveTo>
                    <a:pt x="0" y="1488"/>
                  </a:moveTo>
                  <a:cubicBezTo>
                    <a:pt x="0" y="670"/>
                    <a:pt x="670" y="1"/>
                    <a:pt x="1488" y="1"/>
                  </a:cubicBezTo>
                  <a:cubicBezTo>
                    <a:pt x="2306" y="1"/>
                    <a:pt x="2950" y="670"/>
                    <a:pt x="2950" y="1488"/>
                  </a:cubicBezTo>
                  <a:cubicBezTo>
                    <a:pt x="2950" y="2281"/>
                    <a:pt x="2306" y="2951"/>
                    <a:pt x="1488" y="2951"/>
                  </a:cubicBezTo>
                  <a:cubicBezTo>
                    <a:pt x="670" y="2951"/>
                    <a:pt x="0" y="2281"/>
                    <a:pt x="0" y="1488"/>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5" name="Google Shape;1675;p5"/>
            <p:cNvSpPr/>
            <p:nvPr/>
          </p:nvSpPr>
          <p:spPr>
            <a:xfrm>
              <a:off x="8478396" y="3927096"/>
              <a:ext cx="43281" cy="42502"/>
            </a:xfrm>
            <a:custGeom>
              <a:rect b="b" l="l" r="r" t="t"/>
              <a:pathLst>
                <a:path extrusionOk="0" h="1364" w="1389">
                  <a:moveTo>
                    <a:pt x="695" y="0"/>
                  </a:moveTo>
                  <a:cubicBezTo>
                    <a:pt x="298" y="0"/>
                    <a:pt x="1" y="298"/>
                    <a:pt x="1" y="694"/>
                  </a:cubicBezTo>
                  <a:cubicBezTo>
                    <a:pt x="1" y="1066"/>
                    <a:pt x="298" y="1363"/>
                    <a:pt x="695" y="1363"/>
                  </a:cubicBezTo>
                  <a:cubicBezTo>
                    <a:pt x="1067" y="1363"/>
                    <a:pt x="1389" y="1066"/>
                    <a:pt x="1389" y="694"/>
                  </a:cubicBezTo>
                  <a:cubicBezTo>
                    <a:pt x="1389" y="298"/>
                    <a:pt x="1067"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6" name="Google Shape;1676;p5"/>
            <p:cNvSpPr/>
            <p:nvPr/>
          </p:nvSpPr>
          <p:spPr>
            <a:xfrm>
              <a:off x="7857346" y="4002005"/>
              <a:ext cx="91953" cy="91953"/>
            </a:xfrm>
            <a:custGeom>
              <a:rect b="b" l="l" r="r" t="t"/>
              <a:pathLst>
                <a:path extrusionOk="0" fill="none" h="2951" w="2951">
                  <a:moveTo>
                    <a:pt x="1" y="1463"/>
                  </a:moveTo>
                  <a:cubicBezTo>
                    <a:pt x="1" y="670"/>
                    <a:pt x="670" y="1"/>
                    <a:pt x="1488" y="1"/>
                  </a:cubicBezTo>
                  <a:cubicBezTo>
                    <a:pt x="2306" y="1"/>
                    <a:pt x="2951" y="670"/>
                    <a:pt x="2951" y="1463"/>
                  </a:cubicBezTo>
                  <a:cubicBezTo>
                    <a:pt x="2951" y="2281"/>
                    <a:pt x="2306" y="2951"/>
                    <a:pt x="1488" y="2951"/>
                  </a:cubicBezTo>
                  <a:cubicBezTo>
                    <a:pt x="670" y="2951"/>
                    <a:pt x="1" y="2281"/>
                    <a:pt x="1" y="1463"/>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7" name="Google Shape;1677;p5"/>
            <p:cNvSpPr/>
            <p:nvPr/>
          </p:nvSpPr>
          <p:spPr>
            <a:xfrm>
              <a:off x="7882087" y="4026715"/>
              <a:ext cx="43281" cy="42533"/>
            </a:xfrm>
            <a:custGeom>
              <a:rect b="b" l="l" r="r" t="t"/>
              <a:pathLst>
                <a:path extrusionOk="0" h="1365" w="1389">
                  <a:moveTo>
                    <a:pt x="694" y="1"/>
                  </a:moveTo>
                  <a:cubicBezTo>
                    <a:pt x="298" y="1"/>
                    <a:pt x="0" y="298"/>
                    <a:pt x="0" y="670"/>
                  </a:cubicBezTo>
                  <a:cubicBezTo>
                    <a:pt x="0" y="1067"/>
                    <a:pt x="298" y="1364"/>
                    <a:pt x="694" y="1364"/>
                  </a:cubicBezTo>
                  <a:cubicBezTo>
                    <a:pt x="1066" y="1364"/>
                    <a:pt x="1388" y="1067"/>
                    <a:pt x="1388" y="670"/>
                  </a:cubicBezTo>
                  <a:cubicBezTo>
                    <a:pt x="1388" y="298"/>
                    <a:pt x="1066" y="1"/>
                    <a:pt x="69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8" name="Google Shape;1678;p5"/>
            <p:cNvSpPr/>
            <p:nvPr/>
          </p:nvSpPr>
          <p:spPr>
            <a:xfrm>
              <a:off x="8545608" y="3948721"/>
              <a:ext cx="1134754" cy="175368"/>
            </a:xfrm>
            <a:custGeom>
              <a:rect b="b" l="l" r="r" t="t"/>
              <a:pathLst>
                <a:path extrusionOk="0" fill="none" h="5628" w="36417">
                  <a:moveTo>
                    <a:pt x="0" y="0"/>
                  </a:moveTo>
                  <a:lnTo>
                    <a:pt x="6049" y="0"/>
                  </a:lnTo>
                  <a:lnTo>
                    <a:pt x="8379" y="2330"/>
                  </a:lnTo>
                  <a:lnTo>
                    <a:pt x="11676" y="5627"/>
                  </a:lnTo>
                  <a:lnTo>
                    <a:pt x="36416" y="5627"/>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679" name="Google Shape;1679;p5"/>
          <p:cNvGrpSpPr/>
          <p:nvPr/>
        </p:nvGrpSpPr>
        <p:grpSpPr>
          <a:xfrm rot="5400000">
            <a:off x="3939115" y="744125"/>
            <a:ext cx="98902" cy="553090"/>
            <a:chOff x="4898850" y="4820550"/>
            <a:chExt cx="98902" cy="553090"/>
          </a:xfrm>
        </p:grpSpPr>
        <p:sp>
          <p:nvSpPr>
            <p:cNvPr id="1680" name="Google Shape;1680;p5"/>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1" name="Google Shape;1681;p5"/>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2" name="Google Shape;1682;p5"/>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3" name="Google Shape;1683;p5"/>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4" name="Google Shape;1684;p5"/>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8" name="Shape 1688"/>
        <p:cNvGrpSpPr/>
        <p:nvPr/>
      </p:nvGrpSpPr>
      <p:grpSpPr>
        <a:xfrm>
          <a:off x="0" y="0"/>
          <a:ext cx="0" cy="0"/>
          <a:chOff x="0" y="0"/>
          <a:chExt cx="0" cy="0"/>
        </a:xfrm>
      </p:grpSpPr>
      <p:grpSp>
        <p:nvGrpSpPr>
          <p:cNvPr id="1689" name="Google Shape;1689;p6"/>
          <p:cNvGrpSpPr/>
          <p:nvPr/>
        </p:nvGrpSpPr>
        <p:grpSpPr>
          <a:xfrm>
            <a:off x="373382" y="244976"/>
            <a:ext cx="8186656" cy="4614743"/>
            <a:chOff x="218572" y="3994"/>
            <a:chExt cx="8186656" cy="4614743"/>
          </a:xfrm>
        </p:grpSpPr>
        <p:sp>
          <p:nvSpPr>
            <p:cNvPr id="1690" name="Google Shape;1690;p6"/>
            <p:cNvSpPr/>
            <p:nvPr/>
          </p:nvSpPr>
          <p:spPr>
            <a:xfrm>
              <a:off x="218572" y="1669706"/>
              <a:ext cx="871283" cy="1006447"/>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6"/>
            <p:cNvSpPr txBox="1"/>
            <p:nvPr/>
          </p:nvSpPr>
          <p:spPr>
            <a:xfrm>
              <a:off x="244091" y="1695225"/>
              <a:ext cx="820245" cy="955409"/>
            </a:xfrm>
            <a:prstGeom prst="rect">
              <a:avLst/>
            </a:prstGeom>
            <a:noFill/>
            <a:ln>
              <a:noFill/>
            </a:ln>
          </p:spPr>
          <p:txBody>
            <a:bodyPr anchorCtr="0" anchor="ctr" bIns="6350" lIns="6350" spcFirstLastPara="1" rIns="6350" wrap="square" tIns="6350">
              <a:noAutofit/>
            </a:bodyPr>
            <a:lstStyle/>
            <a:p>
              <a:pPr indent="0" lvl="0" marL="0" marR="0" rtl="0" algn="ctr">
                <a:lnSpc>
                  <a:spcPct val="90000"/>
                </a:lnSpc>
                <a:spcBef>
                  <a:spcPts val="0"/>
                </a:spcBef>
                <a:spcAft>
                  <a:spcPts val="0"/>
                </a:spcAft>
                <a:buClr>
                  <a:srgbClr val="000000"/>
                </a:buClr>
                <a:buSzPts val="1000"/>
                <a:buFont typeface="Arial"/>
                <a:buNone/>
              </a:pPr>
              <a:r>
                <a:rPr b="1" i="0" lang="en-US" sz="1000" u="none" cap="none" strike="noStrike">
                  <a:solidFill>
                    <a:schemeClr val="lt1"/>
                  </a:solidFill>
                  <a:latin typeface="Calibri"/>
                  <a:ea typeface="Calibri"/>
                  <a:cs typeface="Calibri"/>
                  <a:sym typeface="Calibri"/>
                </a:rPr>
                <a:t>Đề Xuất </a:t>
              </a:r>
              <a:endParaRPr/>
            </a:p>
            <a:p>
              <a:pPr indent="0" lvl="0" marL="0" marR="0" rtl="0" algn="ctr">
                <a:lnSpc>
                  <a:spcPct val="90000"/>
                </a:lnSpc>
                <a:spcBef>
                  <a:spcPts val="350"/>
                </a:spcBef>
                <a:spcAft>
                  <a:spcPts val="0"/>
                </a:spcAft>
                <a:buClr>
                  <a:srgbClr val="000000"/>
                </a:buClr>
                <a:buSzPts val="1000"/>
                <a:buFont typeface="Arial"/>
                <a:buNone/>
              </a:pPr>
              <a:r>
                <a:rPr b="1" i="0" lang="en-US" sz="1000" u="none" cap="none" strike="noStrike">
                  <a:solidFill>
                    <a:schemeClr val="lt1"/>
                  </a:solidFill>
                  <a:latin typeface="Calibri"/>
                  <a:ea typeface="Calibri"/>
                  <a:cs typeface="Calibri"/>
                  <a:sym typeface="Calibri"/>
                </a:rPr>
                <a:t>Cải Thiện </a:t>
              </a:r>
              <a:endParaRPr/>
            </a:p>
            <a:p>
              <a:pPr indent="0" lvl="0" marL="0" marR="0" rtl="0" algn="ctr">
                <a:lnSpc>
                  <a:spcPct val="90000"/>
                </a:lnSpc>
                <a:spcBef>
                  <a:spcPts val="350"/>
                </a:spcBef>
                <a:spcAft>
                  <a:spcPts val="0"/>
                </a:spcAft>
                <a:buClr>
                  <a:srgbClr val="000000"/>
                </a:buClr>
                <a:buSzPts val="1000"/>
                <a:buFont typeface="Arial"/>
                <a:buNone/>
              </a:pPr>
              <a:r>
                <a:rPr b="1" i="0" lang="en-US" sz="1000" u="none" cap="none" strike="noStrike">
                  <a:solidFill>
                    <a:schemeClr val="lt1"/>
                  </a:solidFill>
                  <a:latin typeface="Calibri"/>
                  <a:ea typeface="Calibri"/>
                  <a:cs typeface="Calibri"/>
                  <a:sym typeface="Calibri"/>
                </a:rPr>
                <a:t>Công Ty </a:t>
              </a:r>
              <a:endParaRPr/>
            </a:p>
            <a:p>
              <a:pPr indent="0" lvl="0" marL="0" marR="0" rtl="0" algn="ctr">
                <a:lnSpc>
                  <a:spcPct val="90000"/>
                </a:lnSpc>
                <a:spcBef>
                  <a:spcPts val="350"/>
                </a:spcBef>
                <a:spcAft>
                  <a:spcPts val="0"/>
                </a:spcAft>
                <a:buClr>
                  <a:srgbClr val="000000"/>
                </a:buClr>
                <a:buSzPts val="1000"/>
                <a:buFont typeface="Arial"/>
                <a:buNone/>
              </a:pPr>
              <a:r>
                <a:rPr b="1" i="0" lang="en-US" sz="1000" u="none" cap="none" strike="noStrike">
                  <a:solidFill>
                    <a:schemeClr val="lt1"/>
                  </a:solidFill>
                  <a:latin typeface="Calibri"/>
                  <a:ea typeface="Calibri"/>
                  <a:cs typeface="Calibri"/>
                  <a:sym typeface="Calibri"/>
                </a:rPr>
                <a:t>e-Commerce</a:t>
              </a:r>
              <a:endParaRPr b="1" i="0" sz="1000" u="none" cap="none" strike="noStrike">
                <a:solidFill>
                  <a:schemeClr val="lt1"/>
                </a:solidFill>
                <a:latin typeface="Calibri"/>
                <a:ea typeface="Calibri"/>
                <a:cs typeface="Calibri"/>
                <a:sym typeface="Calibri"/>
              </a:endParaRPr>
            </a:p>
          </p:txBody>
        </p:sp>
        <p:sp>
          <p:nvSpPr>
            <p:cNvPr id="1692" name="Google Shape;1692;p6"/>
            <p:cNvSpPr/>
            <p:nvPr/>
          </p:nvSpPr>
          <p:spPr>
            <a:xfrm rot="-3646003">
              <a:off x="902020" y="1849833"/>
              <a:ext cx="734254" cy="5454"/>
            </a:xfrm>
            <a:custGeom>
              <a:rect b="b" l="l" r="r" t="t"/>
              <a:pathLst>
                <a:path extrusionOk="0" h="120000" w="120000">
                  <a:moveTo>
                    <a:pt x="0" y="60000"/>
                  </a:moveTo>
                  <a:lnTo>
                    <a:pt x="120000" y="60000"/>
                  </a:lnTo>
                </a:path>
              </a:pathLst>
            </a:custGeom>
            <a:no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6"/>
            <p:cNvSpPr txBox="1"/>
            <p:nvPr/>
          </p:nvSpPr>
          <p:spPr>
            <a:xfrm rot="-3646003">
              <a:off x="1250791" y="1834204"/>
              <a:ext cx="36712" cy="3671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694" name="Google Shape;1694;p6"/>
            <p:cNvSpPr/>
            <p:nvPr/>
          </p:nvSpPr>
          <p:spPr>
            <a:xfrm>
              <a:off x="1448441" y="1336001"/>
              <a:ext cx="663932" cy="392378"/>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6"/>
            <p:cNvSpPr txBox="1"/>
            <p:nvPr/>
          </p:nvSpPr>
          <p:spPr>
            <a:xfrm>
              <a:off x="1459933" y="1347493"/>
              <a:ext cx="640948" cy="369394"/>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Tổng Quan Tình Hình Công Ty</a:t>
              </a:r>
              <a:endParaRPr b="0" i="0" sz="800" u="none" cap="none" strike="noStrike">
                <a:solidFill>
                  <a:schemeClr val="lt1"/>
                </a:solidFill>
                <a:latin typeface="Arial"/>
                <a:ea typeface="Arial"/>
                <a:cs typeface="Arial"/>
                <a:sym typeface="Arial"/>
              </a:endParaRPr>
            </a:p>
          </p:txBody>
        </p:sp>
        <p:sp>
          <p:nvSpPr>
            <p:cNvPr id="1696" name="Google Shape;1696;p6"/>
            <p:cNvSpPr/>
            <p:nvPr/>
          </p:nvSpPr>
          <p:spPr>
            <a:xfrm rot="-4462325">
              <a:off x="1748682" y="1050075"/>
              <a:ext cx="995581" cy="5454"/>
            </a:xfrm>
            <a:custGeom>
              <a:rect b="b" l="l" r="r" t="t"/>
              <a:pathLst>
                <a:path extrusionOk="0" h="120000" w="120000">
                  <a:moveTo>
                    <a:pt x="0" y="60000"/>
                  </a:moveTo>
                  <a:lnTo>
                    <a:pt x="120000" y="60000"/>
                  </a:lnTo>
                </a:path>
              </a:pathLst>
            </a:custGeom>
            <a:no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7" name="Google Shape;1697;p6"/>
            <p:cNvSpPr txBox="1"/>
            <p:nvPr/>
          </p:nvSpPr>
          <p:spPr>
            <a:xfrm rot="-4462325">
              <a:off x="2221583" y="1027913"/>
              <a:ext cx="49779" cy="4977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698" name="Google Shape;1698;p6"/>
            <p:cNvSpPr/>
            <p:nvPr/>
          </p:nvSpPr>
          <p:spPr>
            <a:xfrm>
              <a:off x="2380572" y="437993"/>
              <a:ext cx="641567" cy="270843"/>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9" name="Google Shape;1699;p6"/>
            <p:cNvSpPr txBox="1"/>
            <p:nvPr/>
          </p:nvSpPr>
          <p:spPr>
            <a:xfrm>
              <a:off x="2388505" y="445926"/>
              <a:ext cx="625701" cy="254977"/>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Tình Hình Kinh Doanh</a:t>
              </a:r>
              <a:endParaRPr b="0" i="0" sz="800" u="none" cap="none" strike="noStrike">
                <a:solidFill>
                  <a:schemeClr val="lt1"/>
                </a:solidFill>
                <a:latin typeface="Arial"/>
                <a:ea typeface="Arial"/>
                <a:cs typeface="Arial"/>
                <a:sym typeface="Arial"/>
              </a:endParaRPr>
            </a:p>
          </p:txBody>
        </p:sp>
        <p:sp>
          <p:nvSpPr>
            <p:cNvPr id="1700" name="Google Shape;1700;p6"/>
            <p:cNvSpPr/>
            <p:nvPr/>
          </p:nvSpPr>
          <p:spPr>
            <a:xfrm rot="-3307891">
              <a:off x="2921063" y="377064"/>
              <a:ext cx="471982"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1" name="Google Shape;1701;p6"/>
            <p:cNvSpPr txBox="1"/>
            <p:nvPr/>
          </p:nvSpPr>
          <p:spPr>
            <a:xfrm rot="-3307891">
              <a:off x="3145255" y="367992"/>
              <a:ext cx="23599" cy="2359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02" name="Google Shape;1702;p6"/>
            <p:cNvSpPr/>
            <p:nvPr/>
          </p:nvSpPr>
          <p:spPr>
            <a:xfrm>
              <a:off x="3291969" y="86769"/>
              <a:ext cx="419261" cy="198798"/>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6"/>
            <p:cNvSpPr txBox="1"/>
            <p:nvPr/>
          </p:nvSpPr>
          <p:spPr>
            <a:xfrm>
              <a:off x="3297792" y="92592"/>
              <a:ext cx="407615" cy="187152"/>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Doanh Thu </a:t>
              </a:r>
              <a:endParaRPr b="0" i="0" sz="800" u="none" cap="none" strike="noStrike">
                <a:solidFill>
                  <a:schemeClr val="lt1"/>
                </a:solidFill>
                <a:latin typeface="Arial"/>
                <a:ea typeface="Arial"/>
                <a:cs typeface="Arial"/>
                <a:sym typeface="Arial"/>
              </a:endParaRPr>
            </a:p>
          </p:txBody>
        </p:sp>
        <p:sp>
          <p:nvSpPr>
            <p:cNvPr id="1704" name="Google Shape;1704;p6"/>
            <p:cNvSpPr/>
            <p:nvPr/>
          </p:nvSpPr>
          <p:spPr>
            <a:xfrm rot="-473913">
              <a:off x="3707644" y="131486"/>
              <a:ext cx="756145"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5" name="Google Shape;1705;p6"/>
            <p:cNvSpPr txBox="1"/>
            <p:nvPr/>
          </p:nvSpPr>
          <p:spPr>
            <a:xfrm rot="-473913">
              <a:off x="4066813" y="115310"/>
              <a:ext cx="37807" cy="378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06" name="Google Shape;1706;p6"/>
            <p:cNvSpPr/>
            <p:nvPr/>
          </p:nvSpPr>
          <p:spPr>
            <a:xfrm>
              <a:off x="4460202" y="3994"/>
              <a:ext cx="515897" cy="156530"/>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6"/>
            <p:cNvSpPr txBox="1"/>
            <p:nvPr/>
          </p:nvSpPr>
          <p:spPr>
            <a:xfrm>
              <a:off x="4464787" y="8579"/>
              <a:ext cx="506727" cy="147360"/>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Đơn Hàng</a:t>
              </a:r>
              <a:endParaRPr b="0" i="0" sz="800" u="none" cap="none" strike="noStrike">
                <a:solidFill>
                  <a:schemeClr val="lt1"/>
                </a:solidFill>
                <a:latin typeface="Arial"/>
                <a:ea typeface="Arial"/>
                <a:cs typeface="Arial"/>
                <a:sym typeface="Arial"/>
              </a:endParaRPr>
            </a:p>
          </p:txBody>
        </p:sp>
        <p:sp>
          <p:nvSpPr>
            <p:cNvPr id="1708" name="Google Shape;1708;p6"/>
            <p:cNvSpPr/>
            <p:nvPr/>
          </p:nvSpPr>
          <p:spPr>
            <a:xfrm rot="652328">
              <a:off x="3704386" y="255366"/>
              <a:ext cx="762660"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9" name="Google Shape;1709;p6"/>
            <p:cNvSpPr txBox="1"/>
            <p:nvPr/>
          </p:nvSpPr>
          <p:spPr>
            <a:xfrm rot="652328">
              <a:off x="4066650" y="239027"/>
              <a:ext cx="38133" cy="3813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10" name="Google Shape;1710;p6"/>
            <p:cNvSpPr/>
            <p:nvPr/>
          </p:nvSpPr>
          <p:spPr>
            <a:xfrm>
              <a:off x="4460202" y="229453"/>
              <a:ext cx="852218" cy="201132"/>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6"/>
            <p:cNvSpPr txBox="1"/>
            <p:nvPr/>
          </p:nvSpPr>
          <p:spPr>
            <a:xfrm>
              <a:off x="4466093" y="235344"/>
              <a:ext cx="840436" cy="189350"/>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Vận Chuyển</a:t>
              </a:r>
              <a:endParaRPr b="0" i="0" sz="800" u="none" cap="none" strike="noStrike">
                <a:solidFill>
                  <a:schemeClr val="lt1"/>
                </a:solidFill>
                <a:latin typeface="Arial"/>
                <a:ea typeface="Arial"/>
                <a:cs typeface="Arial"/>
                <a:sym typeface="Arial"/>
              </a:endParaRPr>
            </a:p>
          </p:txBody>
        </p:sp>
        <p:sp>
          <p:nvSpPr>
            <p:cNvPr id="1712" name="Google Shape;1712;p6"/>
            <p:cNvSpPr/>
            <p:nvPr/>
          </p:nvSpPr>
          <p:spPr>
            <a:xfrm rot="267205">
              <a:off x="3021542" y="586055"/>
              <a:ext cx="395832"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6"/>
            <p:cNvSpPr txBox="1"/>
            <p:nvPr/>
          </p:nvSpPr>
          <p:spPr>
            <a:xfrm rot="267205">
              <a:off x="3209562" y="578886"/>
              <a:ext cx="19791" cy="1979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14" name="Google Shape;1714;p6"/>
            <p:cNvSpPr/>
            <p:nvPr/>
          </p:nvSpPr>
          <p:spPr>
            <a:xfrm>
              <a:off x="3416777" y="505803"/>
              <a:ext cx="419261" cy="196693"/>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6"/>
            <p:cNvSpPr txBox="1"/>
            <p:nvPr/>
          </p:nvSpPr>
          <p:spPr>
            <a:xfrm>
              <a:off x="3422538" y="511564"/>
              <a:ext cx="407739" cy="185171"/>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Đơn Hàng</a:t>
              </a:r>
              <a:endParaRPr b="0" i="0" sz="800" u="none" cap="none" strike="noStrike">
                <a:solidFill>
                  <a:schemeClr val="lt1"/>
                </a:solidFill>
                <a:latin typeface="Arial"/>
                <a:ea typeface="Arial"/>
                <a:cs typeface="Arial"/>
                <a:sym typeface="Arial"/>
              </a:endParaRPr>
            </a:p>
          </p:txBody>
        </p:sp>
        <p:sp>
          <p:nvSpPr>
            <p:cNvPr id="1716" name="Google Shape;1716;p6"/>
            <p:cNvSpPr/>
            <p:nvPr/>
          </p:nvSpPr>
          <p:spPr>
            <a:xfrm rot="-372344">
              <a:off x="3828891" y="469560"/>
              <a:ext cx="2439672"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6"/>
            <p:cNvSpPr txBox="1"/>
            <p:nvPr/>
          </p:nvSpPr>
          <p:spPr>
            <a:xfrm rot="-372344">
              <a:off x="4987735" y="411295"/>
              <a:ext cx="121983" cy="12198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18" name="Google Shape;1718;p6"/>
            <p:cNvSpPr/>
            <p:nvPr/>
          </p:nvSpPr>
          <p:spPr>
            <a:xfrm>
              <a:off x="6261415" y="246153"/>
              <a:ext cx="1243082" cy="188542"/>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6"/>
            <p:cNvSpPr txBox="1"/>
            <p:nvPr/>
          </p:nvSpPr>
          <p:spPr>
            <a:xfrm>
              <a:off x="6266937" y="251675"/>
              <a:ext cx="1232038" cy="177498"/>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Danh Mục Bán Chaỵ</a:t>
              </a:r>
              <a:endParaRPr b="0" i="0" sz="800" u="none" cap="none" strike="noStrike">
                <a:solidFill>
                  <a:schemeClr val="lt1"/>
                </a:solidFill>
                <a:latin typeface="Arial"/>
                <a:ea typeface="Arial"/>
                <a:cs typeface="Arial"/>
                <a:sym typeface="Arial"/>
              </a:endParaRPr>
            </a:p>
          </p:txBody>
        </p:sp>
        <p:sp>
          <p:nvSpPr>
            <p:cNvPr id="1720" name="Google Shape;1720;p6"/>
            <p:cNvSpPr/>
            <p:nvPr/>
          </p:nvSpPr>
          <p:spPr>
            <a:xfrm rot="109142">
              <a:off x="3835387" y="642468"/>
              <a:ext cx="2586154"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6"/>
            <p:cNvSpPr txBox="1"/>
            <p:nvPr/>
          </p:nvSpPr>
          <p:spPr>
            <a:xfrm rot="109142">
              <a:off x="5063811" y="580542"/>
              <a:ext cx="129307" cy="1293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22" name="Google Shape;1722;p6"/>
            <p:cNvSpPr/>
            <p:nvPr/>
          </p:nvSpPr>
          <p:spPr>
            <a:xfrm>
              <a:off x="6420891" y="562531"/>
              <a:ext cx="1143095" cy="247421"/>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3" name="Google Shape;1723;p6"/>
            <p:cNvSpPr txBox="1"/>
            <p:nvPr/>
          </p:nvSpPr>
          <p:spPr>
            <a:xfrm>
              <a:off x="6428138" y="569778"/>
              <a:ext cx="1128601" cy="232927"/>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Giá Trị Trung Bình/ Đơn</a:t>
              </a:r>
              <a:endParaRPr b="0" i="0" sz="800" u="none" cap="none" strike="noStrike">
                <a:solidFill>
                  <a:schemeClr val="lt1"/>
                </a:solidFill>
                <a:latin typeface="Arial"/>
                <a:ea typeface="Arial"/>
                <a:cs typeface="Arial"/>
                <a:sym typeface="Arial"/>
              </a:endParaRPr>
            </a:p>
          </p:txBody>
        </p:sp>
        <p:sp>
          <p:nvSpPr>
            <p:cNvPr id="1724" name="Google Shape;1724;p6"/>
            <p:cNvSpPr/>
            <p:nvPr/>
          </p:nvSpPr>
          <p:spPr>
            <a:xfrm rot="3137225">
              <a:off x="2894411" y="830912"/>
              <a:ext cx="657894"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6"/>
            <p:cNvSpPr txBox="1"/>
            <p:nvPr/>
          </p:nvSpPr>
          <p:spPr>
            <a:xfrm rot="3137225">
              <a:off x="3206911" y="817192"/>
              <a:ext cx="32894" cy="3289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26" name="Google Shape;1726;p6"/>
            <p:cNvSpPr/>
            <p:nvPr/>
          </p:nvSpPr>
          <p:spPr>
            <a:xfrm>
              <a:off x="3424577" y="979460"/>
              <a:ext cx="720276" cy="228809"/>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6"/>
            <p:cNvSpPr txBox="1"/>
            <p:nvPr/>
          </p:nvSpPr>
          <p:spPr>
            <a:xfrm>
              <a:off x="3431279" y="986162"/>
              <a:ext cx="706872" cy="215405"/>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Khu Vực Bán Hàng</a:t>
              </a:r>
              <a:endParaRPr b="0" i="0" sz="800" u="none" cap="none" strike="noStrike">
                <a:solidFill>
                  <a:schemeClr val="lt1"/>
                </a:solidFill>
                <a:latin typeface="Arial"/>
                <a:ea typeface="Arial"/>
                <a:cs typeface="Arial"/>
                <a:sym typeface="Arial"/>
              </a:endParaRPr>
            </a:p>
          </p:txBody>
        </p:sp>
        <p:sp>
          <p:nvSpPr>
            <p:cNvPr id="1728" name="Google Shape;1728;p6"/>
            <p:cNvSpPr/>
            <p:nvPr/>
          </p:nvSpPr>
          <p:spPr>
            <a:xfrm rot="-1021867">
              <a:off x="4130719" y="996734"/>
              <a:ext cx="644633"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6"/>
            <p:cNvSpPr txBox="1"/>
            <p:nvPr/>
          </p:nvSpPr>
          <p:spPr>
            <a:xfrm rot="-1021867">
              <a:off x="4436920" y="983346"/>
              <a:ext cx="32231" cy="32231"/>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30" name="Google Shape;1730;p6"/>
            <p:cNvSpPr/>
            <p:nvPr/>
          </p:nvSpPr>
          <p:spPr>
            <a:xfrm>
              <a:off x="4761217" y="787414"/>
              <a:ext cx="1070138" cy="235287"/>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6"/>
            <p:cNvSpPr txBox="1"/>
            <p:nvPr/>
          </p:nvSpPr>
          <p:spPr>
            <a:xfrm>
              <a:off x="4768108" y="794305"/>
              <a:ext cx="1056356" cy="221505"/>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Khu Vực Nhiều Đơn Hàng</a:t>
              </a:r>
              <a:endParaRPr b="0" i="0" sz="800" u="none" cap="none" strike="noStrike">
                <a:solidFill>
                  <a:schemeClr val="lt1"/>
                </a:solidFill>
                <a:latin typeface="Arial"/>
                <a:ea typeface="Arial"/>
                <a:cs typeface="Arial"/>
                <a:sym typeface="Arial"/>
              </a:endParaRPr>
            </a:p>
          </p:txBody>
        </p:sp>
        <p:sp>
          <p:nvSpPr>
            <p:cNvPr id="1732" name="Google Shape;1732;p6"/>
            <p:cNvSpPr/>
            <p:nvPr/>
          </p:nvSpPr>
          <p:spPr>
            <a:xfrm rot="832586">
              <a:off x="4135119" y="1171132"/>
              <a:ext cx="667097"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6"/>
            <p:cNvSpPr txBox="1"/>
            <p:nvPr/>
          </p:nvSpPr>
          <p:spPr>
            <a:xfrm rot="832586">
              <a:off x="4451991" y="1157182"/>
              <a:ext cx="33354" cy="3335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34" name="Google Shape;1734;p6"/>
            <p:cNvSpPr/>
            <p:nvPr/>
          </p:nvSpPr>
          <p:spPr>
            <a:xfrm>
              <a:off x="4792482" y="1144336"/>
              <a:ext cx="877190" cy="219036"/>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6"/>
            <p:cNvSpPr txBox="1"/>
            <p:nvPr/>
          </p:nvSpPr>
          <p:spPr>
            <a:xfrm>
              <a:off x="4798897" y="1150751"/>
              <a:ext cx="864360" cy="206206"/>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Khu Vực Ít Đơn Hàng</a:t>
              </a:r>
              <a:endParaRPr b="0" i="0" sz="800" u="none" cap="none" strike="noStrike">
                <a:solidFill>
                  <a:schemeClr val="lt1"/>
                </a:solidFill>
                <a:latin typeface="Arial"/>
                <a:ea typeface="Arial"/>
                <a:cs typeface="Arial"/>
                <a:sym typeface="Arial"/>
              </a:endParaRPr>
            </a:p>
          </p:txBody>
        </p:sp>
        <p:sp>
          <p:nvSpPr>
            <p:cNvPr id="1736" name="Google Shape;1736;p6"/>
            <p:cNvSpPr/>
            <p:nvPr/>
          </p:nvSpPr>
          <p:spPr>
            <a:xfrm rot="3276767">
              <a:off x="1963882" y="1817081"/>
              <a:ext cx="705589" cy="5454"/>
            </a:xfrm>
            <a:custGeom>
              <a:rect b="b" l="l" r="r" t="t"/>
              <a:pathLst>
                <a:path extrusionOk="0" h="120000" w="120000">
                  <a:moveTo>
                    <a:pt x="0" y="60000"/>
                  </a:moveTo>
                  <a:lnTo>
                    <a:pt x="120000" y="60000"/>
                  </a:lnTo>
                </a:path>
              </a:pathLst>
            </a:custGeom>
            <a:no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6"/>
            <p:cNvSpPr txBox="1"/>
            <p:nvPr/>
          </p:nvSpPr>
          <p:spPr>
            <a:xfrm rot="3276767">
              <a:off x="2299037" y="1802169"/>
              <a:ext cx="35279" cy="3527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38" name="Google Shape;1738;p6"/>
            <p:cNvSpPr/>
            <p:nvPr/>
          </p:nvSpPr>
          <p:spPr>
            <a:xfrm>
              <a:off x="2520980" y="1976267"/>
              <a:ext cx="504677" cy="262321"/>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6"/>
            <p:cNvSpPr txBox="1"/>
            <p:nvPr/>
          </p:nvSpPr>
          <p:spPr>
            <a:xfrm>
              <a:off x="2528663" y="1983950"/>
              <a:ext cx="489311" cy="246955"/>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Tình Hình Vận Hành</a:t>
              </a:r>
              <a:endParaRPr b="0" i="0" sz="800" u="none" cap="none" strike="noStrike">
                <a:solidFill>
                  <a:schemeClr val="lt1"/>
                </a:solidFill>
                <a:latin typeface="Arial"/>
                <a:ea typeface="Arial"/>
                <a:cs typeface="Arial"/>
                <a:sym typeface="Arial"/>
              </a:endParaRPr>
            </a:p>
          </p:txBody>
        </p:sp>
        <p:sp>
          <p:nvSpPr>
            <p:cNvPr id="1740" name="Google Shape;1740;p6"/>
            <p:cNvSpPr/>
            <p:nvPr/>
          </p:nvSpPr>
          <p:spPr>
            <a:xfrm rot="-1438438">
              <a:off x="2977881" y="1879677"/>
              <a:ext cx="1107609"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6"/>
            <p:cNvSpPr txBox="1"/>
            <p:nvPr/>
          </p:nvSpPr>
          <p:spPr>
            <a:xfrm rot="-1438438">
              <a:off x="3503995" y="1854714"/>
              <a:ext cx="55380" cy="5538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42" name="Google Shape;1742;p6"/>
            <p:cNvSpPr/>
            <p:nvPr/>
          </p:nvSpPr>
          <p:spPr>
            <a:xfrm>
              <a:off x="4037714" y="1527769"/>
              <a:ext cx="581277" cy="259225"/>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6"/>
            <p:cNvSpPr txBox="1"/>
            <p:nvPr/>
          </p:nvSpPr>
          <p:spPr>
            <a:xfrm>
              <a:off x="4045306" y="1535361"/>
              <a:ext cx="566093" cy="244041"/>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Xử Lý Đơn Hàng </a:t>
              </a:r>
              <a:endParaRPr b="0" i="0" sz="800" u="none" cap="none" strike="noStrike">
                <a:solidFill>
                  <a:schemeClr val="lt1"/>
                </a:solidFill>
                <a:latin typeface="Arial"/>
                <a:ea typeface="Arial"/>
                <a:cs typeface="Arial"/>
                <a:sym typeface="Arial"/>
              </a:endParaRPr>
            </a:p>
          </p:txBody>
        </p:sp>
        <p:sp>
          <p:nvSpPr>
            <p:cNvPr id="1744" name="Google Shape;1744;p6"/>
            <p:cNvSpPr/>
            <p:nvPr/>
          </p:nvSpPr>
          <p:spPr>
            <a:xfrm rot="-724475">
              <a:off x="4596576" y="1442720"/>
              <a:ext cx="2026293"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5" name="Google Shape;1745;p6"/>
            <p:cNvSpPr txBox="1"/>
            <p:nvPr/>
          </p:nvSpPr>
          <p:spPr>
            <a:xfrm rot="-724475">
              <a:off x="5559066" y="1394790"/>
              <a:ext cx="101314" cy="10131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46" name="Google Shape;1746;p6"/>
            <p:cNvSpPr/>
            <p:nvPr/>
          </p:nvSpPr>
          <p:spPr>
            <a:xfrm>
              <a:off x="6600455" y="1096750"/>
              <a:ext cx="581467" cy="273524"/>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7" name="Google Shape;1747;p6"/>
            <p:cNvSpPr txBox="1"/>
            <p:nvPr/>
          </p:nvSpPr>
          <p:spPr>
            <a:xfrm>
              <a:off x="6608466" y="1104761"/>
              <a:ext cx="565445" cy="257502"/>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Thời Gian Giao Hàng </a:t>
              </a:r>
              <a:endParaRPr b="0" i="0" sz="800" u="none" cap="none" strike="noStrike">
                <a:solidFill>
                  <a:schemeClr val="lt1"/>
                </a:solidFill>
                <a:latin typeface="Arial"/>
                <a:ea typeface="Arial"/>
                <a:cs typeface="Arial"/>
                <a:sym typeface="Arial"/>
              </a:endParaRPr>
            </a:p>
          </p:txBody>
        </p:sp>
        <p:sp>
          <p:nvSpPr>
            <p:cNvPr id="1748" name="Google Shape;1748;p6"/>
            <p:cNvSpPr/>
            <p:nvPr/>
          </p:nvSpPr>
          <p:spPr>
            <a:xfrm rot="-2314867">
              <a:off x="7137122" y="1102787"/>
              <a:ext cx="410497"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6"/>
            <p:cNvSpPr txBox="1"/>
            <p:nvPr/>
          </p:nvSpPr>
          <p:spPr>
            <a:xfrm rot="-2314867">
              <a:off x="7332109" y="1095252"/>
              <a:ext cx="20524" cy="2052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50" name="Google Shape;1750;p6"/>
            <p:cNvSpPr/>
            <p:nvPr/>
          </p:nvSpPr>
          <p:spPr>
            <a:xfrm>
              <a:off x="7502819" y="891366"/>
              <a:ext cx="559945" cy="172302"/>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6"/>
            <p:cNvSpPr txBox="1"/>
            <p:nvPr/>
          </p:nvSpPr>
          <p:spPr>
            <a:xfrm>
              <a:off x="7507866" y="896413"/>
              <a:ext cx="549851" cy="162208"/>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Giao Sớm </a:t>
              </a:r>
              <a:endParaRPr b="0" i="0" sz="800" u="none" cap="none" strike="noStrike">
                <a:solidFill>
                  <a:schemeClr val="lt1"/>
                </a:solidFill>
                <a:latin typeface="Arial"/>
                <a:ea typeface="Arial"/>
                <a:cs typeface="Arial"/>
                <a:sym typeface="Arial"/>
              </a:endParaRPr>
            </a:p>
          </p:txBody>
        </p:sp>
        <p:sp>
          <p:nvSpPr>
            <p:cNvPr id="1752" name="Google Shape;1752;p6"/>
            <p:cNvSpPr/>
            <p:nvPr/>
          </p:nvSpPr>
          <p:spPr>
            <a:xfrm rot="80315">
              <a:off x="7181879" y="1234534"/>
              <a:ext cx="320984"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6"/>
            <p:cNvSpPr txBox="1"/>
            <p:nvPr/>
          </p:nvSpPr>
          <p:spPr>
            <a:xfrm rot="80315">
              <a:off x="7334347" y="1229237"/>
              <a:ext cx="16049" cy="1604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54" name="Google Shape;1754;p6"/>
            <p:cNvSpPr/>
            <p:nvPr/>
          </p:nvSpPr>
          <p:spPr>
            <a:xfrm>
              <a:off x="7502819" y="1157790"/>
              <a:ext cx="558825" cy="166440"/>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6"/>
            <p:cNvSpPr txBox="1"/>
            <p:nvPr/>
          </p:nvSpPr>
          <p:spPr>
            <a:xfrm>
              <a:off x="7507694" y="1162665"/>
              <a:ext cx="549075" cy="156690"/>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Giao Muộn</a:t>
              </a:r>
              <a:endParaRPr b="0" i="0" sz="800" u="none" cap="none" strike="noStrike">
                <a:solidFill>
                  <a:schemeClr val="lt1"/>
                </a:solidFill>
                <a:latin typeface="Arial"/>
                <a:ea typeface="Arial"/>
                <a:cs typeface="Arial"/>
                <a:sym typeface="Arial"/>
              </a:endParaRPr>
            </a:p>
          </p:txBody>
        </p:sp>
        <p:sp>
          <p:nvSpPr>
            <p:cNvPr id="1756" name="Google Shape;1756;p6"/>
            <p:cNvSpPr/>
            <p:nvPr/>
          </p:nvSpPr>
          <p:spPr>
            <a:xfrm rot="27147">
              <a:off x="4618968" y="1660533"/>
              <a:ext cx="1488982"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6"/>
            <p:cNvSpPr txBox="1"/>
            <p:nvPr/>
          </p:nvSpPr>
          <p:spPr>
            <a:xfrm rot="27147">
              <a:off x="5326235" y="1626036"/>
              <a:ext cx="74449" cy="7444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58" name="Google Shape;1758;p6"/>
            <p:cNvSpPr/>
            <p:nvPr/>
          </p:nvSpPr>
          <p:spPr>
            <a:xfrm>
              <a:off x="6107928" y="1520639"/>
              <a:ext cx="1228609" cy="297001"/>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6"/>
            <p:cNvSpPr txBox="1"/>
            <p:nvPr/>
          </p:nvSpPr>
          <p:spPr>
            <a:xfrm>
              <a:off x="6116627" y="1529338"/>
              <a:ext cx="1211211" cy="27960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 Đơn Hàng Được Xử Lý vs Chưa Được Xử Lý</a:t>
              </a:r>
              <a:endParaRPr/>
            </a:p>
          </p:txBody>
        </p:sp>
        <p:sp>
          <p:nvSpPr>
            <p:cNvPr id="1760" name="Google Shape;1760;p6"/>
            <p:cNvSpPr/>
            <p:nvPr/>
          </p:nvSpPr>
          <p:spPr>
            <a:xfrm rot="1083416">
              <a:off x="4575273" y="1929793"/>
              <a:ext cx="1775307"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6"/>
            <p:cNvSpPr txBox="1"/>
            <p:nvPr/>
          </p:nvSpPr>
          <p:spPr>
            <a:xfrm rot="1083416">
              <a:off x="5418544" y="1888138"/>
              <a:ext cx="88765" cy="8876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62" name="Google Shape;1762;p6"/>
            <p:cNvSpPr/>
            <p:nvPr/>
          </p:nvSpPr>
          <p:spPr>
            <a:xfrm>
              <a:off x="6306863" y="2113345"/>
              <a:ext cx="807665" cy="188629"/>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6"/>
            <p:cNvSpPr txBox="1"/>
            <p:nvPr/>
          </p:nvSpPr>
          <p:spPr>
            <a:xfrm>
              <a:off x="6312388" y="2118870"/>
              <a:ext cx="796615" cy="177579"/>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Phương Thức Thanh Toán</a:t>
              </a:r>
              <a:endParaRPr b="0" i="0" sz="800" u="none" cap="none" strike="noStrike">
                <a:solidFill>
                  <a:schemeClr val="lt1"/>
                </a:solidFill>
                <a:latin typeface="Arial"/>
                <a:ea typeface="Arial"/>
                <a:cs typeface="Arial"/>
                <a:sym typeface="Arial"/>
              </a:endParaRPr>
            </a:p>
          </p:txBody>
        </p:sp>
        <p:sp>
          <p:nvSpPr>
            <p:cNvPr id="1764" name="Google Shape;1764;p6"/>
            <p:cNvSpPr/>
            <p:nvPr/>
          </p:nvSpPr>
          <p:spPr>
            <a:xfrm rot="-2184011">
              <a:off x="7059665" y="2038065"/>
              <a:ext cx="562390"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6"/>
            <p:cNvSpPr txBox="1"/>
            <p:nvPr/>
          </p:nvSpPr>
          <p:spPr>
            <a:xfrm rot="-2184011">
              <a:off x="7326800" y="2026732"/>
              <a:ext cx="28119" cy="28119"/>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66" name="Google Shape;1766;p6"/>
            <p:cNvSpPr/>
            <p:nvPr/>
          </p:nvSpPr>
          <p:spPr>
            <a:xfrm>
              <a:off x="7567192" y="1768532"/>
              <a:ext cx="838036" cy="210785"/>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6"/>
            <p:cNvSpPr txBox="1"/>
            <p:nvPr/>
          </p:nvSpPr>
          <p:spPr>
            <a:xfrm>
              <a:off x="7573366" y="1774706"/>
              <a:ext cx="825688" cy="198437"/>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Thẻ Ngân Hàng </a:t>
              </a:r>
              <a:endParaRPr b="0" i="0" sz="800" u="none" cap="none" strike="noStrike">
                <a:solidFill>
                  <a:schemeClr val="lt1"/>
                </a:solidFill>
                <a:latin typeface="Arial"/>
                <a:ea typeface="Arial"/>
                <a:cs typeface="Arial"/>
                <a:sym typeface="Arial"/>
              </a:endParaRPr>
            </a:p>
          </p:txBody>
        </p:sp>
        <p:sp>
          <p:nvSpPr>
            <p:cNvPr id="1768" name="Google Shape;1768;p6"/>
            <p:cNvSpPr/>
            <p:nvPr/>
          </p:nvSpPr>
          <p:spPr>
            <a:xfrm rot="105776">
              <a:off x="7114389" y="2213974"/>
              <a:ext cx="587849"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6"/>
            <p:cNvSpPr txBox="1"/>
            <p:nvPr/>
          </p:nvSpPr>
          <p:spPr>
            <a:xfrm rot="105776">
              <a:off x="7393618" y="2202005"/>
              <a:ext cx="29392" cy="2939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70" name="Google Shape;1770;p6"/>
            <p:cNvSpPr/>
            <p:nvPr/>
          </p:nvSpPr>
          <p:spPr>
            <a:xfrm>
              <a:off x="7702099" y="2107030"/>
              <a:ext cx="690919" cy="237428"/>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6"/>
            <p:cNvSpPr txBox="1"/>
            <p:nvPr/>
          </p:nvSpPr>
          <p:spPr>
            <a:xfrm>
              <a:off x="7709053" y="2113984"/>
              <a:ext cx="677011" cy="223520"/>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Tiền Mặt</a:t>
              </a:r>
              <a:endParaRPr b="0" i="0" sz="800" u="none" cap="none" strike="noStrike">
                <a:solidFill>
                  <a:schemeClr val="lt1"/>
                </a:solidFill>
                <a:latin typeface="Arial"/>
                <a:ea typeface="Arial"/>
                <a:cs typeface="Arial"/>
                <a:sym typeface="Arial"/>
              </a:endParaRPr>
            </a:p>
          </p:txBody>
        </p:sp>
        <p:sp>
          <p:nvSpPr>
            <p:cNvPr id="1772" name="Google Shape;1772;p6"/>
            <p:cNvSpPr/>
            <p:nvPr/>
          </p:nvSpPr>
          <p:spPr>
            <a:xfrm rot="1901325">
              <a:off x="7066311" y="2374827"/>
              <a:ext cx="646842"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6"/>
            <p:cNvSpPr txBox="1"/>
            <p:nvPr/>
          </p:nvSpPr>
          <p:spPr>
            <a:xfrm rot="1901325">
              <a:off x="7373561" y="2361383"/>
              <a:ext cx="32342" cy="3234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74" name="Google Shape;1774;p6"/>
            <p:cNvSpPr/>
            <p:nvPr/>
          </p:nvSpPr>
          <p:spPr>
            <a:xfrm>
              <a:off x="7664936" y="2478828"/>
              <a:ext cx="448654" cy="137241"/>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6"/>
            <p:cNvSpPr txBox="1"/>
            <p:nvPr/>
          </p:nvSpPr>
          <p:spPr>
            <a:xfrm>
              <a:off x="7668956" y="2482848"/>
              <a:ext cx="440614" cy="129201"/>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Voucher</a:t>
              </a:r>
              <a:endParaRPr/>
            </a:p>
          </p:txBody>
        </p:sp>
        <p:sp>
          <p:nvSpPr>
            <p:cNvPr id="1776" name="Google Shape;1776;p6"/>
            <p:cNvSpPr/>
            <p:nvPr/>
          </p:nvSpPr>
          <p:spPr>
            <a:xfrm rot="1811453">
              <a:off x="2977099" y="2284723"/>
              <a:ext cx="715965"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6"/>
            <p:cNvSpPr txBox="1"/>
            <p:nvPr/>
          </p:nvSpPr>
          <p:spPr>
            <a:xfrm rot="1811453">
              <a:off x="3317182" y="2269551"/>
              <a:ext cx="35798" cy="3579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78" name="Google Shape;1778;p6"/>
            <p:cNvSpPr/>
            <p:nvPr/>
          </p:nvSpPr>
          <p:spPr>
            <a:xfrm>
              <a:off x="3644505" y="2363801"/>
              <a:ext cx="858898" cy="207344"/>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6"/>
            <p:cNvSpPr txBox="1"/>
            <p:nvPr/>
          </p:nvSpPr>
          <p:spPr>
            <a:xfrm>
              <a:off x="3650578" y="2369874"/>
              <a:ext cx="846752" cy="195198"/>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Review Của Khách Hàng</a:t>
              </a:r>
              <a:endParaRPr b="0" i="0" sz="800" u="none" cap="none" strike="noStrike">
                <a:solidFill>
                  <a:schemeClr val="lt1"/>
                </a:solidFill>
                <a:latin typeface="Arial"/>
                <a:ea typeface="Arial"/>
                <a:cs typeface="Arial"/>
                <a:sym typeface="Arial"/>
              </a:endParaRPr>
            </a:p>
          </p:txBody>
        </p:sp>
        <p:sp>
          <p:nvSpPr>
            <p:cNvPr id="1780" name="Google Shape;1780;p6"/>
            <p:cNvSpPr/>
            <p:nvPr/>
          </p:nvSpPr>
          <p:spPr>
            <a:xfrm rot="-1751325">
              <a:off x="4469069" y="2332882"/>
              <a:ext cx="540773"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6"/>
            <p:cNvSpPr txBox="1"/>
            <p:nvPr/>
          </p:nvSpPr>
          <p:spPr>
            <a:xfrm rot="-1751325">
              <a:off x="4725937" y="2322090"/>
              <a:ext cx="27038" cy="2703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82" name="Google Shape;1782;p6"/>
            <p:cNvSpPr/>
            <p:nvPr/>
          </p:nvSpPr>
          <p:spPr>
            <a:xfrm>
              <a:off x="4975509" y="2073400"/>
              <a:ext cx="734164" cy="260689"/>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6"/>
            <p:cNvSpPr txBox="1"/>
            <p:nvPr/>
          </p:nvSpPr>
          <p:spPr>
            <a:xfrm>
              <a:off x="4983144" y="2081035"/>
              <a:ext cx="718894" cy="245419"/>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Điểm Review Trung Bình</a:t>
              </a:r>
              <a:endParaRPr b="0" i="0" sz="800" u="none" cap="none" strike="noStrike">
                <a:solidFill>
                  <a:schemeClr val="lt1"/>
                </a:solidFill>
                <a:latin typeface="Arial"/>
                <a:ea typeface="Arial"/>
                <a:cs typeface="Arial"/>
                <a:sym typeface="Arial"/>
              </a:endParaRPr>
            </a:p>
          </p:txBody>
        </p:sp>
        <p:sp>
          <p:nvSpPr>
            <p:cNvPr id="1784" name="Google Shape;1784;p6"/>
            <p:cNvSpPr/>
            <p:nvPr/>
          </p:nvSpPr>
          <p:spPr>
            <a:xfrm rot="1638364">
              <a:off x="4456524" y="2657743"/>
              <a:ext cx="841415"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6"/>
            <p:cNvSpPr txBox="1"/>
            <p:nvPr/>
          </p:nvSpPr>
          <p:spPr>
            <a:xfrm rot="1638364">
              <a:off x="4856196" y="2639435"/>
              <a:ext cx="42070" cy="42070"/>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rgbClr val="000000"/>
                </a:solidFill>
                <a:latin typeface="Arial"/>
                <a:ea typeface="Arial"/>
                <a:cs typeface="Arial"/>
                <a:sym typeface="Arial"/>
              </a:endParaRPr>
            </a:p>
          </p:txBody>
        </p:sp>
        <p:sp>
          <p:nvSpPr>
            <p:cNvPr id="1786" name="Google Shape;1786;p6"/>
            <p:cNvSpPr/>
            <p:nvPr/>
          </p:nvSpPr>
          <p:spPr>
            <a:xfrm>
              <a:off x="5251059" y="2723918"/>
              <a:ext cx="986870" cy="259098"/>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6"/>
            <p:cNvSpPr txBox="1"/>
            <p:nvPr/>
          </p:nvSpPr>
          <p:spPr>
            <a:xfrm>
              <a:off x="5258648" y="2731507"/>
              <a:ext cx="971692" cy="243920"/>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Review theo Phương Thức Thanh Toán</a:t>
              </a:r>
              <a:endParaRPr b="0" i="0" sz="800" u="none" cap="none" strike="noStrike">
                <a:solidFill>
                  <a:schemeClr val="lt1"/>
                </a:solidFill>
                <a:latin typeface="Arial"/>
                <a:ea typeface="Arial"/>
                <a:cs typeface="Arial"/>
                <a:sym typeface="Arial"/>
              </a:endParaRPr>
            </a:p>
          </p:txBody>
        </p:sp>
        <p:sp>
          <p:nvSpPr>
            <p:cNvPr id="1788" name="Google Shape;1788;p6"/>
            <p:cNvSpPr/>
            <p:nvPr/>
          </p:nvSpPr>
          <p:spPr>
            <a:xfrm rot="-5">
              <a:off x="4503404" y="2464746"/>
              <a:ext cx="529702"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6"/>
            <p:cNvSpPr txBox="1"/>
            <p:nvPr/>
          </p:nvSpPr>
          <p:spPr>
            <a:xfrm rot="-5">
              <a:off x="4755012" y="2454230"/>
              <a:ext cx="26485" cy="2648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500"/>
                <a:buFont typeface="Arial"/>
                <a:buNone/>
              </a:pPr>
              <a:r>
                <a:t/>
              </a:r>
              <a:endParaRPr b="0" i="0" sz="500" u="none" cap="none" strike="noStrike">
                <a:solidFill>
                  <a:srgbClr val="000000"/>
                </a:solidFill>
                <a:latin typeface="Arial"/>
                <a:ea typeface="Arial"/>
                <a:cs typeface="Arial"/>
                <a:sym typeface="Arial"/>
              </a:endParaRPr>
            </a:p>
          </p:txBody>
        </p:sp>
        <p:sp>
          <p:nvSpPr>
            <p:cNvPr id="1790" name="Google Shape;1790;p6"/>
            <p:cNvSpPr/>
            <p:nvPr/>
          </p:nvSpPr>
          <p:spPr>
            <a:xfrm>
              <a:off x="5033106" y="2374924"/>
              <a:ext cx="1172711" cy="185097"/>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6"/>
            <p:cNvSpPr txBox="1"/>
            <p:nvPr/>
          </p:nvSpPr>
          <p:spPr>
            <a:xfrm>
              <a:off x="5038527" y="2380345"/>
              <a:ext cx="1161869" cy="174255"/>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Khách Hàng Quay Lại </a:t>
              </a:r>
              <a:endParaRPr/>
            </a:p>
          </p:txBody>
        </p:sp>
        <p:sp>
          <p:nvSpPr>
            <p:cNvPr id="1792" name="Google Shape;1792;p6"/>
            <p:cNvSpPr/>
            <p:nvPr/>
          </p:nvSpPr>
          <p:spPr>
            <a:xfrm rot="4946058">
              <a:off x="372846" y="2988740"/>
              <a:ext cx="1651452" cy="5454"/>
            </a:xfrm>
            <a:custGeom>
              <a:rect b="b" l="l" r="r" t="t"/>
              <a:pathLst>
                <a:path extrusionOk="0" h="120000" w="120000">
                  <a:moveTo>
                    <a:pt x="0" y="60000"/>
                  </a:moveTo>
                  <a:lnTo>
                    <a:pt x="120000" y="60000"/>
                  </a:lnTo>
                </a:path>
              </a:pathLst>
            </a:custGeom>
            <a:noFill/>
            <a:ln cap="flat" cmpd="sng" w="2540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6"/>
            <p:cNvSpPr txBox="1"/>
            <p:nvPr/>
          </p:nvSpPr>
          <p:spPr>
            <a:xfrm rot="4946058">
              <a:off x="1157286" y="2950181"/>
              <a:ext cx="82572" cy="82572"/>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94" name="Google Shape;1794;p6"/>
            <p:cNvSpPr/>
            <p:nvPr/>
          </p:nvSpPr>
          <p:spPr>
            <a:xfrm>
              <a:off x="1307290" y="3600546"/>
              <a:ext cx="605324" cy="418920"/>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6"/>
            <p:cNvSpPr txBox="1"/>
            <p:nvPr/>
          </p:nvSpPr>
          <p:spPr>
            <a:xfrm>
              <a:off x="1319560" y="3612816"/>
              <a:ext cx="580784" cy="394380"/>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Phương Hướng Phát Triển</a:t>
              </a:r>
              <a:endParaRPr b="0" i="0" sz="800" u="none" cap="none" strike="noStrike">
                <a:solidFill>
                  <a:schemeClr val="lt1"/>
                </a:solidFill>
                <a:latin typeface="Arial"/>
                <a:ea typeface="Arial"/>
                <a:cs typeface="Arial"/>
                <a:sym typeface="Arial"/>
              </a:endParaRPr>
            </a:p>
          </p:txBody>
        </p:sp>
        <p:sp>
          <p:nvSpPr>
            <p:cNvPr id="1796" name="Google Shape;1796;p6"/>
            <p:cNvSpPr/>
            <p:nvPr/>
          </p:nvSpPr>
          <p:spPr>
            <a:xfrm rot="-2000976">
              <a:off x="1840761" y="3567392"/>
              <a:ext cx="872715" cy="5454"/>
            </a:xfrm>
            <a:custGeom>
              <a:rect b="b" l="l" r="r" t="t"/>
              <a:pathLst>
                <a:path extrusionOk="0" h="120000" w="120000">
                  <a:moveTo>
                    <a:pt x="0" y="60000"/>
                  </a:moveTo>
                  <a:lnTo>
                    <a:pt x="120000" y="60000"/>
                  </a:lnTo>
                </a:path>
              </a:pathLst>
            </a:custGeom>
            <a:no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6"/>
            <p:cNvSpPr txBox="1"/>
            <p:nvPr/>
          </p:nvSpPr>
          <p:spPr>
            <a:xfrm rot="-2000976">
              <a:off x="2255300" y="3548302"/>
              <a:ext cx="43635" cy="43635"/>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798" name="Google Shape;1798;p6"/>
            <p:cNvSpPr/>
            <p:nvPr/>
          </p:nvSpPr>
          <p:spPr>
            <a:xfrm>
              <a:off x="2641622" y="3214889"/>
              <a:ext cx="974893" cy="230689"/>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6"/>
            <p:cNvSpPr txBox="1"/>
            <p:nvPr/>
          </p:nvSpPr>
          <p:spPr>
            <a:xfrm>
              <a:off x="2648379" y="3221646"/>
              <a:ext cx="961379" cy="217175"/>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Thu Hút Khách Hàng</a:t>
              </a:r>
              <a:endParaRPr b="0" i="0" sz="800" u="none" cap="none" strike="noStrike">
                <a:solidFill>
                  <a:schemeClr val="lt1"/>
                </a:solidFill>
                <a:latin typeface="Arial"/>
                <a:ea typeface="Arial"/>
                <a:cs typeface="Arial"/>
                <a:sym typeface="Arial"/>
              </a:endParaRPr>
            </a:p>
          </p:txBody>
        </p:sp>
        <p:sp>
          <p:nvSpPr>
            <p:cNvPr id="1800" name="Google Shape;1800;p6"/>
            <p:cNvSpPr/>
            <p:nvPr/>
          </p:nvSpPr>
          <p:spPr>
            <a:xfrm rot="-2781313">
              <a:off x="3534643" y="3136279"/>
              <a:ext cx="528521"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6"/>
            <p:cNvSpPr txBox="1"/>
            <p:nvPr/>
          </p:nvSpPr>
          <p:spPr>
            <a:xfrm rot="-2781313">
              <a:off x="3785691" y="3125793"/>
              <a:ext cx="26426" cy="2642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02" name="Google Shape;1802;p6"/>
            <p:cNvSpPr/>
            <p:nvPr/>
          </p:nvSpPr>
          <p:spPr>
            <a:xfrm>
              <a:off x="3981293" y="2832141"/>
              <a:ext cx="521492" cy="231274"/>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6"/>
            <p:cNvSpPr txBox="1"/>
            <p:nvPr/>
          </p:nvSpPr>
          <p:spPr>
            <a:xfrm>
              <a:off x="3988067" y="2838915"/>
              <a:ext cx="507944" cy="217726"/>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Ưu Đãi, Giảm Giá</a:t>
              </a:r>
              <a:endParaRPr b="0" i="0" sz="800" u="none" cap="none" strike="noStrike">
                <a:solidFill>
                  <a:schemeClr val="lt1"/>
                </a:solidFill>
                <a:latin typeface="Arial"/>
                <a:ea typeface="Arial"/>
                <a:cs typeface="Arial"/>
                <a:sym typeface="Arial"/>
              </a:endParaRPr>
            </a:p>
          </p:txBody>
        </p:sp>
        <p:sp>
          <p:nvSpPr>
            <p:cNvPr id="1804" name="Google Shape;1804;p6"/>
            <p:cNvSpPr/>
            <p:nvPr/>
          </p:nvSpPr>
          <p:spPr>
            <a:xfrm rot="601091">
              <a:off x="3613473" y="3362209"/>
              <a:ext cx="398970"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6"/>
            <p:cNvSpPr txBox="1"/>
            <p:nvPr/>
          </p:nvSpPr>
          <p:spPr>
            <a:xfrm rot="601091">
              <a:off x="3802984" y="3354962"/>
              <a:ext cx="19948" cy="19948"/>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06" name="Google Shape;1806;p6"/>
            <p:cNvSpPr/>
            <p:nvPr/>
          </p:nvSpPr>
          <p:spPr>
            <a:xfrm>
              <a:off x="4009402" y="3284440"/>
              <a:ext cx="588471" cy="230398"/>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6"/>
            <p:cNvSpPr txBox="1"/>
            <p:nvPr/>
          </p:nvSpPr>
          <p:spPr>
            <a:xfrm>
              <a:off x="4016150" y="3291188"/>
              <a:ext cx="574975" cy="216902"/>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Miễn Phí Giao Hàng</a:t>
              </a:r>
              <a:endParaRPr b="0" i="0" sz="800" u="none" cap="none" strike="noStrike">
                <a:solidFill>
                  <a:schemeClr val="lt1"/>
                </a:solidFill>
                <a:latin typeface="Arial"/>
                <a:ea typeface="Arial"/>
                <a:cs typeface="Arial"/>
                <a:sym typeface="Arial"/>
              </a:endParaRPr>
            </a:p>
          </p:txBody>
        </p:sp>
        <p:sp>
          <p:nvSpPr>
            <p:cNvPr id="1808" name="Google Shape;1808;p6"/>
            <p:cNvSpPr/>
            <p:nvPr/>
          </p:nvSpPr>
          <p:spPr>
            <a:xfrm rot="-187244">
              <a:off x="1912068" y="3787188"/>
              <a:ext cx="738064" cy="5454"/>
            </a:xfrm>
            <a:custGeom>
              <a:rect b="b" l="l" r="r" t="t"/>
              <a:pathLst>
                <a:path extrusionOk="0" h="120000" w="120000">
                  <a:moveTo>
                    <a:pt x="0" y="60000"/>
                  </a:moveTo>
                  <a:lnTo>
                    <a:pt x="120000" y="60000"/>
                  </a:lnTo>
                </a:path>
              </a:pathLst>
            </a:custGeom>
            <a:no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6"/>
            <p:cNvSpPr txBox="1"/>
            <p:nvPr/>
          </p:nvSpPr>
          <p:spPr>
            <a:xfrm rot="-187244">
              <a:off x="2262648" y="3771464"/>
              <a:ext cx="36903" cy="3690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10" name="Google Shape;1810;p6"/>
            <p:cNvSpPr/>
            <p:nvPr/>
          </p:nvSpPr>
          <p:spPr>
            <a:xfrm>
              <a:off x="2649585" y="3608859"/>
              <a:ext cx="957008" cy="321933"/>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6"/>
            <p:cNvSpPr txBox="1"/>
            <p:nvPr/>
          </p:nvSpPr>
          <p:spPr>
            <a:xfrm>
              <a:off x="2659014" y="3618288"/>
              <a:ext cx="938150" cy="303075"/>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Thêm Phương Thức Thanh Toán: Ví Điện Tử</a:t>
              </a:r>
              <a:endParaRPr b="0" i="0" sz="800" u="none" cap="none" strike="noStrike">
                <a:solidFill>
                  <a:schemeClr val="lt1"/>
                </a:solidFill>
                <a:latin typeface="Arial"/>
                <a:ea typeface="Arial"/>
                <a:cs typeface="Arial"/>
                <a:sym typeface="Arial"/>
              </a:endParaRPr>
            </a:p>
          </p:txBody>
        </p:sp>
        <p:sp>
          <p:nvSpPr>
            <p:cNvPr id="1812" name="Google Shape;1812;p6"/>
            <p:cNvSpPr/>
            <p:nvPr/>
          </p:nvSpPr>
          <p:spPr>
            <a:xfrm rot="2178181">
              <a:off x="1823864" y="4077987"/>
              <a:ext cx="914471" cy="5454"/>
            </a:xfrm>
            <a:custGeom>
              <a:rect b="b" l="l" r="r" t="t"/>
              <a:pathLst>
                <a:path extrusionOk="0" h="120000" w="120000">
                  <a:moveTo>
                    <a:pt x="0" y="60000"/>
                  </a:moveTo>
                  <a:lnTo>
                    <a:pt x="120000" y="60000"/>
                  </a:lnTo>
                </a:path>
              </a:pathLst>
            </a:custGeom>
            <a:noFill/>
            <a:ln cap="flat" cmpd="sng" w="2540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6"/>
            <p:cNvSpPr txBox="1"/>
            <p:nvPr/>
          </p:nvSpPr>
          <p:spPr>
            <a:xfrm rot="2178181">
              <a:off x="2258238" y="4057853"/>
              <a:ext cx="45723" cy="4572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14" name="Google Shape;1814;p6"/>
            <p:cNvSpPr/>
            <p:nvPr/>
          </p:nvSpPr>
          <p:spPr>
            <a:xfrm>
              <a:off x="2649585" y="4205340"/>
              <a:ext cx="1008217" cy="292167"/>
            </a:xfrm>
            <a:prstGeom prst="roundRect">
              <a:avLst>
                <a:gd fmla="val 10000" name="adj"/>
              </a:avLst>
            </a:prstGeom>
            <a:no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6"/>
            <p:cNvSpPr txBox="1"/>
            <p:nvPr/>
          </p:nvSpPr>
          <p:spPr>
            <a:xfrm>
              <a:off x="2658142" y="4213897"/>
              <a:ext cx="991103" cy="275053"/>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Tăng Tương Tác Khách Hàng</a:t>
              </a:r>
              <a:endParaRPr b="0" i="0" sz="800" u="none" cap="none" strike="noStrike">
                <a:solidFill>
                  <a:schemeClr val="lt1"/>
                </a:solidFill>
                <a:latin typeface="Arial"/>
                <a:ea typeface="Arial"/>
                <a:cs typeface="Arial"/>
                <a:sym typeface="Arial"/>
              </a:endParaRPr>
            </a:p>
          </p:txBody>
        </p:sp>
        <p:sp>
          <p:nvSpPr>
            <p:cNvPr id="1816" name="Google Shape;1816;p6"/>
            <p:cNvSpPr/>
            <p:nvPr/>
          </p:nvSpPr>
          <p:spPr>
            <a:xfrm rot="-1701683">
              <a:off x="3549790" y="3921231"/>
              <a:ext cx="1799736"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6"/>
            <p:cNvSpPr txBox="1"/>
            <p:nvPr/>
          </p:nvSpPr>
          <p:spPr>
            <a:xfrm rot="-1701683">
              <a:off x="4404665" y="3878965"/>
              <a:ext cx="89986" cy="89986"/>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18" name="Google Shape;1818;p6"/>
            <p:cNvSpPr/>
            <p:nvPr/>
          </p:nvSpPr>
          <p:spPr>
            <a:xfrm>
              <a:off x="5241515" y="3295767"/>
              <a:ext cx="763234" cy="401451"/>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6"/>
            <p:cNvSpPr txBox="1"/>
            <p:nvPr/>
          </p:nvSpPr>
          <p:spPr>
            <a:xfrm>
              <a:off x="5253273" y="3307525"/>
              <a:ext cx="739718" cy="377935"/>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Tăng Lượng Review </a:t>
              </a:r>
              <a:endParaRPr/>
            </a:p>
          </p:txBody>
        </p:sp>
        <p:sp>
          <p:nvSpPr>
            <p:cNvPr id="1820" name="Google Shape;1820;p6"/>
            <p:cNvSpPr/>
            <p:nvPr/>
          </p:nvSpPr>
          <p:spPr>
            <a:xfrm rot="-1536205">
              <a:off x="5969719" y="3339602"/>
              <a:ext cx="713486"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6"/>
            <p:cNvSpPr txBox="1"/>
            <p:nvPr/>
          </p:nvSpPr>
          <p:spPr>
            <a:xfrm rot="-1536205">
              <a:off x="6308625" y="3324493"/>
              <a:ext cx="35674" cy="3567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22" name="Google Shape;1822;p6"/>
            <p:cNvSpPr/>
            <p:nvPr/>
          </p:nvSpPr>
          <p:spPr>
            <a:xfrm>
              <a:off x="6648176" y="3071876"/>
              <a:ext cx="1203771" cy="232581"/>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6"/>
            <p:cNvSpPr txBox="1"/>
            <p:nvPr/>
          </p:nvSpPr>
          <p:spPr>
            <a:xfrm>
              <a:off x="6654988" y="3078688"/>
              <a:ext cx="1190147" cy="218957"/>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Tặng Điểm Thành Viên</a:t>
              </a:r>
              <a:endParaRPr/>
            </a:p>
          </p:txBody>
        </p:sp>
        <p:sp>
          <p:nvSpPr>
            <p:cNvPr id="1824" name="Google Shape;1824;p6"/>
            <p:cNvSpPr/>
            <p:nvPr/>
          </p:nvSpPr>
          <p:spPr>
            <a:xfrm rot="-920420">
              <a:off x="3639221" y="4210723"/>
              <a:ext cx="1043068"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6"/>
            <p:cNvSpPr txBox="1"/>
            <p:nvPr/>
          </p:nvSpPr>
          <p:spPr>
            <a:xfrm rot="-920420">
              <a:off x="4134678" y="4187374"/>
              <a:ext cx="52153" cy="5215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26" name="Google Shape;1826;p6"/>
            <p:cNvSpPr/>
            <p:nvPr/>
          </p:nvSpPr>
          <p:spPr>
            <a:xfrm>
              <a:off x="4663708" y="3968604"/>
              <a:ext cx="673028" cy="213747"/>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6"/>
            <p:cNvSpPr txBox="1"/>
            <p:nvPr/>
          </p:nvSpPr>
          <p:spPr>
            <a:xfrm>
              <a:off x="4669968" y="3974864"/>
              <a:ext cx="660508" cy="201227"/>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Minigame Tặng Quà </a:t>
              </a:r>
              <a:endParaRPr b="0" i="0" sz="800" u="none" cap="none" strike="noStrike">
                <a:solidFill>
                  <a:schemeClr val="lt1"/>
                </a:solidFill>
                <a:latin typeface="Arial"/>
                <a:ea typeface="Arial"/>
                <a:cs typeface="Arial"/>
                <a:sym typeface="Arial"/>
              </a:endParaRPr>
            </a:p>
          </p:txBody>
        </p:sp>
        <p:sp>
          <p:nvSpPr>
            <p:cNvPr id="1828" name="Google Shape;1828;p6"/>
            <p:cNvSpPr/>
            <p:nvPr/>
          </p:nvSpPr>
          <p:spPr>
            <a:xfrm rot="335764">
              <a:off x="3655828" y="4389091"/>
              <a:ext cx="828485" cy="5454"/>
            </a:xfrm>
            <a:custGeom>
              <a:rect b="b" l="l" r="r" t="t"/>
              <a:pathLst>
                <a:path extrusionOk="0" h="120000" w="120000">
                  <a:moveTo>
                    <a:pt x="0" y="60000"/>
                  </a:moveTo>
                  <a:lnTo>
                    <a:pt x="120000" y="60000"/>
                  </a:lnTo>
                </a:path>
              </a:pathLst>
            </a:custGeom>
            <a:noFill/>
            <a:ln cap="flat" cmpd="sng" w="25400">
              <a:solidFill>
                <a:srgbClr val="F2F2F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6"/>
            <p:cNvSpPr txBox="1"/>
            <p:nvPr/>
          </p:nvSpPr>
          <p:spPr>
            <a:xfrm rot="335764">
              <a:off x="4049359" y="4371106"/>
              <a:ext cx="41424" cy="4142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30" name="Google Shape;1830;p6"/>
            <p:cNvSpPr/>
            <p:nvPr/>
          </p:nvSpPr>
          <p:spPr>
            <a:xfrm>
              <a:off x="4482339" y="4314242"/>
              <a:ext cx="668984" cy="235942"/>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6"/>
            <p:cNvSpPr txBox="1"/>
            <p:nvPr/>
          </p:nvSpPr>
          <p:spPr>
            <a:xfrm>
              <a:off x="4489250" y="4321153"/>
              <a:ext cx="655162" cy="222120"/>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Sự Kiện Giảm Giá Sốc </a:t>
              </a:r>
              <a:endParaRPr/>
            </a:p>
          </p:txBody>
        </p:sp>
        <p:sp>
          <p:nvSpPr>
            <p:cNvPr id="1832" name="Google Shape;1832;p6"/>
            <p:cNvSpPr/>
            <p:nvPr/>
          </p:nvSpPr>
          <p:spPr>
            <a:xfrm rot="-1879119">
              <a:off x="5031166" y="4000844"/>
              <a:ext cx="1649264"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6"/>
            <p:cNvSpPr txBox="1"/>
            <p:nvPr/>
          </p:nvSpPr>
          <p:spPr>
            <a:xfrm rot="-1879119">
              <a:off x="5814567" y="3962340"/>
              <a:ext cx="82463" cy="82463"/>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34" name="Google Shape;1834;p6"/>
            <p:cNvSpPr/>
            <p:nvPr/>
          </p:nvSpPr>
          <p:spPr>
            <a:xfrm>
              <a:off x="6560273" y="3465917"/>
              <a:ext cx="768820" cy="218026"/>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6"/>
            <p:cNvSpPr txBox="1"/>
            <p:nvPr/>
          </p:nvSpPr>
          <p:spPr>
            <a:xfrm>
              <a:off x="6566659" y="3472303"/>
              <a:ext cx="756048" cy="205254"/>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Theo Tháng</a:t>
              </a:r>
              <a:endParaRPr b="0" i="0" sz="800" u="none" cap="none" strike="noStrike">
                <a:solidFill>
                  <a:schemeClr val="lt1"/>
                </a:solidFill>
                <a:latin typeface="Arial"/>
                <a:ea typeface="Arial"/>
                <a:cs typeface="Arial"/>
                <a:sym typeface="Arial"/>
              </a:endParaRPr>
            </a:p>
          </p:txBody>
        </p:sp>
        <p:sp>
          <p:nvSpPr>
            <p:cNvPr id="1836" name="Google Shape;1836;p6"/>
            <p:cNvSpPr/>
            <p:nvPr/>
          </p:nvSpPr>
          <p:spPr>
            <a:xfrm rot="-887979">
              <a:off x="5127151" y="4243360"/>
              <a:ext cx="1457295"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6"/>
            <p:cNvSpPr txBox="1"/>
            <p:nvPr/>
          </p:nvSpPr>
          <p:spPr>
            <a:xfrm rot="-887979">
              <a:off x="5819366" y="4209655"/>
              <a:ext cx="72864" cy="72864"/>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38" name="Google Shape;1838;p6"/>
            <p:cNvSpPr/>
            <p:nvPr/>
          </p:nvSpPr>
          <p:spPr>
            <a:xfrm>
              <a:off x="6560273" y="3926857"/>
              <a:ext cx="1168794" cy="266209"/>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6"/>
            <p:cNvSpPr txBox="1"/>
            <p:nvPr/>
          </p:nvSpPr>
          <p:spPr>
            <a:xfrm>
              <a:off x="6568070" y="3934654"/>
              <a:ext cx="1153200" cy="250615"/>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Cho Khách Hàng Mới </a:t>
              </a:r>
              <a:endParaRPr b="0" i="0" sz="800" u="none" cap="none" strike="noStrike">
                <a:solidFill>
                  <a:schemeClr val="lt1"/>
                </a:solidFill>
                <a:latin typeface="Arial"/>
                <a:ea typeface="Arial"/>
                <a:cs typeface="Arial"/>
                <a:sym typeface="Arial"/>
              </a:endParaRPr>
            </a:p>
          </p:txBody>
        </p:sp>
        <p:sp>
          <p:nvSpPr>
            <p:cNvPr id="1840" name="Google Shape;1840;p6"/>
            <p:cNvSpPr/>
            <p:nvPr/>
          </p:nvSpPr>
          <p:spPr>
            <a:xfrm rot="231792">
              <a:off x="5149719" y="4477057"/>
              <a:ext cx="1412158" cy="5454"/>
            </a:xfrm>
            <a:custGeom>
              <a:rect b="b" l="l" r="r" t="t"/>
              <a:pathLst>
                <a:path extrusionOk="0" h="120000" w="120000">
                  <a:moveTo>
                    <a:pt x="0" y="60000"/>
                  </a:moveTo>
                  <a:lnTo>
                    <a:pt x="120000" y="60000"/>
                  </a:lnTo>
                </a:path>
              </a:pathLst>
            </a:custGeom>
            <a:noFill/>
            <a:ln cap="flat" cmpd="sng" w="25400">
              <a:solidFill>
                <a:srgbClr val="DFDFD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1" name="Google Shape;1841;p6"/>
            <p:cNvSpPr txBox="1"/>
            <p:nvPr/>
          </p:nvSpPr>
          <p:spPr>
            <a:xfrm rot="231792">
              <a:off x="5820494" y="4444481"/>
              <a:ext cx="70607" cy="70607"/>
            </a:xfrm>
            <a:prstGeom prst="rect">
              <a:avLst/>
            </a:prstGeom>
            <a:noFill/>
            <a:ln>
              <a:noFill/>
            </a:ln>
          </p:spPr>
          <p:txBody>
            <a:bodyPr anchorCtr="0" anchor="ctr" bIns="0" lIns="12700" spcFirstLastPara="1" rIns="12700" wrap="square" tIns="0">
              <a:noAutofit/>
            </a:bodyPr>
            <a:lstStyle/>
            <a:p>
              <a:pPr indent="0" lvl="0" marL="0" marR="0" rtl="0" algn="ctr">
                <a:lnSpc>
                  <a:spcPct val="90000"/>
                </a:lnSpc>
                <a:spcBef>
                  <a:spcPts val="0"/>
                </a:spcBef>
                <a:spcAft>
                  <a:spcPts val="0"/>
                </a:spcAft>
                <a:buClr>
                  <a:srgbClr val="000000"/>
                </a:buClr>
                <a:buSzPts val="800"/>
                <a:buFont typeface="Arial"/>
                <a:buNone/>
              </a:pPr>
              <a:r>
                <a:t/>
              </a:r>
              <a:endParaRPr b="0" i="0" sz="800" u="none" cap="none" strike="noStrike">
                <a:solidFill>
                  <a:schemeClr val="dk1"/>
                </a:solidFill>
                <a:latin typeface="Arial"/>
                <a:ea typeface="Arial"/>
                <a:cs typeface="Arial"/>
                <a:sym typeface="Arial"/>
              </a:endParaRPr>
            </a:p>
          </p:txBody>
        </p:sp>
        <p:sp>
          <p:nvSpPr>
            <p:cNvPr id="1842" name="Google Shape;1842;p6"/>
            <p:cNvSpPr/>
            <p:nvPr/>
          </p:nvSpPr>
          <p:spPr>
            <a:xfrm>
              <a:off x="6560273" y="4435976"/>
              <a:ext cx="1048622" cy="182761"/>
            </a:xfrm>
            <a:prstGeom prst="roundRect">
              <a:avLst>
                <a:gd fmla="val 10000" name="adj"/>
              </a:avLst>
            </a:prstGeom>
            <a:solidFill>
              <a:schemeClr val="accent4"/>
            </a:solidFill>
            <a:ln cap="flat" cmpd="sng" w="254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3" name="Google Shape;1843;p6"/>
            <p:cNvSpPr txBox="1"/>
            <p:nvPr/>
          </p:nvSpPr>
          <p:spPr>
            <a:xfrm>
              <a:off x="6565626" y="4441329"/>
              <a:ext cx="1037916" cy="172055"/>
            </a:xfrm>
            <a:prstGeom prst="rect">
              <a:avLst/>
            </a:prstGeom>
            <a:noFill/>
            <a:ln>
              <a:noFill/>
            </a:ln>
          </p:spPr>
          <p:txBody>
            <a:bodyPr anchorCtr="0" anchor="ctr" bIns="5075" lIns="5075" spcFirstLastPara="1" rIns="5075" wrap="square" tIns="5075">
              <a:noAutofit/>
            </a:bodyPr>
            <a:lstStyle/>
            <a:p>
              <a:pPr indent="0" lvl="0" marL="0" marR="0" rtl="0" algn="ctr">
                <a:lnSpc>
                  <a:spcPct val="90000"/>
                </a:lnSpc>
                <a:spcBef>
                  <a:spcPts val="0"/>
                </a:spcBef>
                <a:spcAft>
                  <a:spcPts val="0"/>
                </a:spcAft>
                <a:buClr>
                  <a:srgbClr val="000000"/>
                </a:buClr>
                <a:buSzPts val="800"/>
                <a:buFont typeface="Arial"/>
                <a:buNone/>
              </a:pPr>
              <a:r>
                <a:rPr b="0" i="0" lang="en-US" sz="800" u="none" cap="none" strike="noStrike">
                  <a:solidFill>
                    <a:schemeClr val="lt1"/>
                  </a:solidFill>
                  <a:latin typeface="Arial"/>
                  <a:ea typeface="Arial"/>
                  <a:cs typeface="Arial"/>
                  <a:sym typeface="Arial"/>
                </a:rPr>
                <a:t>Cho Khách Hàng Cũ</a:t>
              </a:r>
              <a:endParaRPr b="0" i="0" sz="800" u="none" cap="none" strike="noStrike">
                <a:solidFill>
                  <a:schemeClr val="lt1"/>
                </a:solidFill>
                <a:latin typeface="Arial"/>
                <a:ea typeface="Arial"/>
                <a:cs typeface="Arial"/>
                <a:sym typeface="Arial"/>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7" name="Shape 1847"/>
        <p:cNvGrpSpPr/>
        <p:nvPr/>
      </p:nvGrpSpPr>
      <p:grpSpPr>
        <a:xfrm>
          <a:off x="0" y="0"/>
          <a:ext cx="0" cy="0"/>
          <a:chOff x="0" y="0"/>
          <a:chExt cx="0" cy="0"/>
        </a:xfrm>
      </p:grpSpPr>
      <p:sp>
        <p:nvSpPr>
          <p:cNvPr id="1848" name="Google Shape;1848;p7"/>
          <p:cNvSpPr/>
          <p:nvPr/>
        </p:nvSpPr>
        <p:spPr>
          <a:xfrm>
            <a:off x="3701400" y="3393675"/>
            <a:ext cx="4729500" cy="438000"/>
          </a:xfrm>
          <a:prstGeom prst="roundRect">
            <a:avLst>
              <a:gd fmla="val 50000" name="adj"/>
            </a:avLst>
          </a:prstGeom>
          <a:gradFill>
            <a:gsLst>
              <a:gs pos="0">
                <a:schemeClr val="lt2"/>
              </a:gs>
              <a:gs pos="100000">
                <a:schemeClr val="accent2"/>
              </a:gs>
            </a:gsLst>
            <a:lin ang="2700006" scaled="0"/>
          </a:gra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9" name="Google Shape;1849;p7"/>
          <p:cNvSpPr txBox="1"/>
          <p:nvPr>
            <p:ph type="title"/>
          </p:nvPr>
        </p:nvSpPr>
        <p:spPr>
          <a:xfrm>
            <a:off x="713100" y="2405675"/>
            <a:ext cx="7583400" cy="841800"/>
          </a:xfrm>
          <a:prstGeom prst="rect">
            <a:avLst/>
          </a:prstGeom>
          <a:noFill/>
          <a:ln>
            <a:noFill/>
          </a:ln>
          <a:effectLst>
            <a:outerShdw blurRad="142875" rotWithShape="0" algn="bl">
              <a:schemeClr val="accent2">
                <a:alpha val="40000"/>
              </a:schemeClr>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3600"/>
              <a:buNone/>
            </a:pPr>
            <a:r>
              <a:rPr lang="en-US"/>
              <a:t>Tìm Hiểu Dữ Liệu </a:t>
            </a:r>
            <a:endParaRPr>
              <a:solidFill>
                <a:schemeClr val="accent2"/>
              </a:solidFill>
            </a:endParaRPr>
          </a:p>
        </p:txBody>
      </p:sp>
      <p:sp>
        <p:nvSpPr>
          <p:cNvPr id="1850" name="Google Shape;1850;p7"/>
          <p:cNvSpPr txBox="1"/>
          <p:nvPr>
            <p:ph idx="2" type="title"/>
          </p:nvPr>
        </p:nvSpPr>
        <p:spPr>
          <a:xfrm>
            <a:off x="5961000" y="1484975"/>
            <a:ext cx="2335500" cy="920700"/>
          </a:xfrm>
          <a:prstGeom prst="rect">
            <a:avLst/>
          </a:prstGeom>
          <a:noFill/>
          <a:ln>
            <a:noFill/>
          </a:ln>
          <a:effectLst>
            <a:outerShdw blurRad="57150" rotWithShape="0" algn="bl">
              <a:schemeClr val="accent2"/>
            </a:outerShdw>
          </a:effectLst>
        </p:spPr>
        <p:txBody>
          <a:bodyPr anchorCtr="0" anchor="ctr" bIns="91425" lIns="91425" spcFirstLastPara="1" rIns="91425" wrap="square" tIns="91425">
            <a:noAutofit/>
          </a:bodyPr>
          <a:lstStyle/>
          <a:p>
            <a:pPr indent="0" lvl="0" marL="0" rtl="0" algn="r">
              <a:lnSpc>
                <a:spcPct val="100000"/>
              </a:lnSpc>
              <a:spcBef>
                <a:spcPts val="0"/>
              </a:spcBef>
              <a:spcAft>
                <a:spcPts val="0"/>
              </a:spcAft>
              <a:buSzPts val="8000"/>
              <a:buNone/>
            </a:pPr>
            <a:r>
              <a:rPr lang="en-US"/>
              <a:t>03</a:t>
            </a:r>
            <a:endParaRPr/>
          </a:p>
        </p:txBody>
      </p:sp>
      <p:grpSp>
        <p:nvGrpSpPr>
          <p:cNvPr id="1851" name="Google Shape;1851;p7"/>
          <p:cNvGrpSpPr/>
          <p:nvPr/>
        </p:nvGrpSpPr>
        <p:grpSpPr>
          <a:xfrm flipH="1">
            <a:off x="1974727" y="3700403"/>
            <a:ext cx="883262" cy="242091"/>
            <a:chOff x="2300350" y="2601250"/>
            <a:chExt cx="2275275" cy="623625"/>
          </a:xfrm>
        </p:grpSpPr>
        <p:sp>
          <p:nvSpPr>
            <p:cNvPr id="1852" name="Google Shape;1852;p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3" name="Google Shape;1853;p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4" name="Google Shape;1854;p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5" name="Google Shape;1855;p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6" name="Google Shape;1856;p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7" name="Google Shape;1857;p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58" name="Google Shape;1858;p7"/>
          <p:cNvGrpSpPr/>
          <p:nvPr/>
        </p:nvGrpSpPr>
        <p:grpSpPr>
          <a:xfrm rot="5400000">
            <a:off x="2372875" y="1324825"/>
            <a:ext cx="98902" cy="553090"/>
            <a:chOff x="4898850" y="4820550"/>
            <a:chExt cx="98902" cy="553090"/>
          </a:xfrm>
        </p:grpSpPr>
        <p:sp>
          <p:nvSpPr>
            <p:cNvPr id="1859" name="Google Shape;1859;p7"/>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0" name="Google Shape;1860;p7"/>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1" name="Google Shape;1861;p7"/>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2" name="Google Shape;1862;p7"/>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3" name="Google Shape;1863;p7"/>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64" name="Google Shape;1864;p7"/>
          <p:cNvGrpSpPr/>
          <p:nvPr/>
        </p:nvGrpSpPr>
        <p:grpSpPr>
          <a:xfrm>
            <a:off x="4886167" y="996591"/>
            <a:ext cx="1105976" cy="133969"/>
            <a:chOff x="8183182" y="663852"/>
            <a:chExt cx="1475028" cy="178673"/>
          </a:xfrm>
        </p:grpSpPr>
        <p:grpSp>
          <p:nvGrpSpPr>
            <p:cNvPr id="1865" name="Google Shape;1865;p7"/>
            <p:cNvGrpSpPr/>
            <p:nvPr/>
          </p:nvGrpSpPr>
          <p:grpSpPr>
            <a:xfrm>
              <a:off x="8183182" y="774425"/>
              <a:ext cx="1178025" cy="68100"/>
              <a:chOff x="2024450" y="204150"/>
              <a:chExt cx="1178025" cy="68100"/>
            </a:xfrm>
          </p:grpSpPr>
          <p:sp>
            <p:nvSpPr>
              <p:cNvPr id="1866" name="Google Shape;1866;p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7" name="Google Shape;1867;p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8" name="Google Shape;1868;p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69" name="Google Shape;1869;p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0" name="Google Shape;1870;p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1" name="Google Shape;1871;p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2" name="Google Shape;1872;p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3" name="Google Shape;1873;p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4" name="Google Shape;1874;p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5" name="Google Shape;1875;p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876" name="Google Shape;1876;p7"/>
            <p:cNvGrpSpPr/>
            <p:nvPr/>
          </p:nvGrpSpPr>
          <p:grpSpPr>
            <a:xfrm>
              <a:off x="8480185" y="663852"/>
              <a:ext cx="1178025" cy="68100"/>
              <a:chOff x="2024450" y="204150"/>
              <a:chExt cx="1178025" cy="68100"/>
            </a:xfrm>
          </p:grpSpPr>
          <p:sp>
            <p:nvSpPr>
              <p:cNvPr id="1877" name="Google Shape;1877;p7"/>
              <p:cNvSpPr/>
              <p:nvPr/>
            </p:nvSpPr>
            <p:spPr>
              <a:xfrm>
                <a:off x="20244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8" name="Google Shape;1878;p7"/>
              <p:cNvSpPr/>
              <p:nvPr/>
            </p:nvSpPr>
            <p:spPr>
              <a:xfrm>
                <a:off x="21477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79" name="Google Shape;1879;p7"/>
              <p:cNvSpPr/>
              <p:nvPr/>
            </p:nvSpPr>
            <p:spPr>
              <a:xfrm>
                <a:off x="22711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0" name="Google Shape;1880;p7"/>
              <p:cNvSpPr/>
              <p:nvPr/>
            </p:nvSpPr>
            <p:spPr>
              <a:xfrm>
                <a:off x="23944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1" name="Google Shape;1881;p7"/>
              <p:cNvSpPr/>
              <p:nvPr/>
            </p:nvSpPr>
            <p:spPr>
              <a:xfrm>
                <a:off x="25177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2" name="Google Shape;1882;p7"/>
              <p:cNvSpPr/>
              <p:nvPr/>
            </p:nvSpPr>
            <p:spPr>
              <a:xfrm>
                <a:off x="26410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3" name="Google Shape;1883;p7"/>
              <p:cNvSpPr/>
              <p:nvPr/>
            </p:nvSpPr>
            <p:spPr>
              <a:xfrm>
                <a:off x="276440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4" name="Google Shape;1884;p7"/>
              <p:cNvSpPr/>
              <p:nvPr/>
            </p:nvSpPr>
            <p:spPr>
              <a:xfrm>
                <a:off x="288772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5" name="Google Shape;1885;p7"/>
              <p:cNvSpPr/>
              <p:nvPr/>
            </p:nvSpPr>
            <p:spPr>
              <a:xfrm>
                <a:off x="3011050"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6" name="Google Shape;1886;p7"/>
              <p:cNvSpPr/>
              <p:nvPr/>
            </p:nvSpPr>
            <p:spPr>
              <a:xfrm>
                <a:off x="3134375" y="204150"/>
                <a:ext cx="68100" cy="681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87" name="Google Shape;1887;p7"/>
          <p:cNvGrpSpPr/>
          <p:nvPr/>
        </p:nvGrpSpPr>
        <p:grpSpPr>
          <a:xfrm>
            <a:off x="5447301" y="4536119"/>
            <a:ext cx="1252896" cy="51000"/>
            <a:chOff x="2915381" y="4104819"/>
            <a:chExt cx="1252896" cy="51000"/>
          </a:xfrm>
        </p:grpSpPr>
        <p:sp>
          <p:nvSpPr>
            <p:cNvPr id="1888" name="Google Shape;1888;p7"/>
            <p:cNvSpPr/>
            <p:nvPr/>
          </p:nvSpPr>
          <p:spPr>
            <a:xfrm>
              <a:off x="2915381"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9" name="Google Shape;1889;p7"/>
            <p:cNvSpPr/>
            <p:nvPr/>
          </p:nvSpPr>
          <p:spPr>
            <a:xfrm>
              <a:off x="3007850"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0" name="Google Shape;1890;p7"/>
            <p:cNvSpPr/>
            <p:nvPr/>
          </p:nvSpPr>
          <p:spPr>
            <a:xfrm>
              <a:off x="3100319"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1" name="Google Shape;1891;p7"/>
            <p:cNvSpPr/>
            <p:nvPr/>
          </p:nvSpPr>
          <p:spPr>
            <a:xfrm>
              <a:off x="3192788"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2" name="Google Shape;1892;p7"/>
            <p:cNvSpPr/>
            <p:nvPr/>
          </p:nvSpPr>
          <p:spPr>
            <a:xfrm>
              <a:off x="328525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3" name="Google Shape;1893;p7"/>
            <p:cNvSpPr/>
            <p:nvPr/>
          </p:nvSpPr>
          <p:spPr>
            <a:xfrm>
              <a:off x="3377726"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4" name="Google Shape;1894;p7"/>
            <p:cNvSpPr/>
            <p:nvPr/>
          </p:nvSpPr>
          <p:spPr>
            <a:xfrm>
              <a:off x="3470195"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5" name="Google Shape;1895;p7"/>
            <p:cNvSpPr/>
            <p:nvPr/>
          </p:nvSpPr>
          <p:spPr>
            <a:xfrm>
              <a:off x="3562664"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6" name="Google Shape;1896;p7"/>
            <p:cNvSpPr/>
            <p:nvPr/>
          </p:nvSpPr>
          <p:spPr>
            <a:xfrm>
              <a:off x="3655133"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7" name="Google Shape;1897;p7"/>
            <p:cNvSpPr/>
            <p:nvPr/>
          </p:nvSpPr>
          <p:spPr>
            <a:xfrm>
              <a:off x="3747602"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8" name="Google Shape;1898;p7"/>
            <p:cNvSpPr/>
            <p:nvPr/>
          </p:nvSpPr>
          <p:spPr>
            <a:xfrm>
              <a:off x="38400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99" name="Google Shape;1899;p7"/>
            <p:cNvSpPr/>
            <p:nvPr/>
          </p:nvSpPr>
          <p:spPr>
            <a:xfrm>
              <a:off x="39324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0" name="Google Shape;1900;p7"/>
            <p:cNvSpPr/>
            <p:nvPr/>
          </p:nvSpPr>
          <p:spPr>
            <a:xfrm>
              <a:off x="40248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1" name="Google Shape;1901;p7"/>
            <p:cNvSpPr/>
            <p:nvPr/>
          </p:nvSpPr>
          <p:spPr>
            <a:xfrm>
              <a:off x="4117277" y="4104819"/>
              <a:ext cx="51000" cy="51000"/>
            </a:xfrm>
            <a:prstGeom prst="ellips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02" name="Google Shape;1902;p7"/>
          <p:cNvGrpSpPr/>
          <p:nvPr/>
        </p:nvGrpSpPr>
        <p:grpSpPr>
          <a:xfrm rot="10800000">
            <a:off x="3913164" y="1623828"/>
            <a:ext cx="883262" cy="242091"/>
            <a:chOff x="2300350" y="2601250"/>
            <a:chExt cx="2275275" cy="623625"/>
          </a:xfrm>
        </p:grpSpPr>
        <p:sp>
          <p:nvSpPr>
            <p:cNvPr id="1903" name="Google Shape;1903;p7"/>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4" name="Google Shape;1904;p7"/>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5" name="Google Shape;1905;p7"/>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6" name="Google Shape;1906;p7"/>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7" name="Google Shape;1907;p7"/>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08" name="Google Shape;1908;p7"/>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8"/>
          <p:cNvSpPr/>
          <p:nvPr/>
        </p:nvSpPr>
        <p:spPr>
          <a:xfrm>
            <a:off x="730153" y="1933800"/>
            <a:ext cx="2179448" cy="1319940"/>
          </a:xfrm>
          <a:prstGeom prst="roundRect">
            <a:avLst>
              <a:gd fmla="val 18419"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4" name="Google Shape;1914;p8"/>
          <p:cNvSpPr/>
          <p:nvPr/>
        </p:nvSpPr>
        <p:spPr>
          <a:xfrm>
            <a:off x="5832632" y="1066801"/>
            <a:ext cx="2581215" cy="3297289"/>
          </a:xfrm>
          <a:prstGeom prst="roundRect">
            <a:avLst>
              <a:gd fmla="val 1728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5" name="Google Shape;1915;p8"/>
          <p:cNvSpPr/>
          <p:nvPr/>
        </p:nvSpPr>
        <p:spPr>
          <a:xfrm>
            <a:off x="3058304" y="1408025"/>
            <a:ext cx="2606085" cy="2500100"/>
          </a:xfrm>
          <a:prstGeom prst="roundRect">
            <a:avLst>
              <a:gd fmla="val 17280" name="adj"/>
            </a:avLst>
          </a:prstGeom>
          <a:noFill/>
          <a:ln cap="flat" cmpd="sng" w="19050">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6" name="Google Shape;1916;p8"/>
          <p:cNvSpPr txBox="1"/>
          <p:nvPr>
            <p:ph type="title"/>
          </p:nvPr>
        </p:nvSpPr>
        <p:spPr>
          <a:xfrm>
            <a:off x="572086" y="426746"/>
            <a:ext cx="7717800" cy="572700"/>
          </a:xfrm>
          <a:prstGeom prst="rect">
            <a:avLst/>
          </a:prstGeom>
          <a:noFill/>
          <a:ln>
            <a:noFill/>
          </a:ln>
          <a:effectLst>
            <a:outerShdw blurRad="85725" rotWithShape="0" algn="bl">
              <a:schemeClr val="accent2">
                <a:alpha val="40000"/>
              </a:schemeClr>
            </a:outerShdw>
          </a:effectLst>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200"/>
              <a:buNone/>
            </a:pPr>
            <a:r>
              <a:rPr lang="en-US">
                <a:solidFill>
                  <a:schemeClr val="accent2"/>
                </a:solidFill>
              </a:rPr>
              <a:t>6 File Data </a:t>
            </a:r>
            <a:endParaRPr>
              <a:solidFill>
                <a:schemeClr val="accent2"/>
              </a:solidFill>
            </a:endParaRPr>
          </a:p>
        </p:txBody>
      </p:sp>
      <p:sp>
        <p:nvSpPr>
          <p:cNvPr id="1917" name="Google Shape;1917;p8"/>
          <p:cNvSpPr txBox="1"/>
          <p:nvPr/>
        </p:nvSpPr>
        <p:spPr>
          <a:xfrm>
            <a:off x="3147326" y="2038318"/>
            <a:ext cx="2732280" cy="171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PT Sans"/>
                <a:ea typeface="PT Sans"/>
                <a:cs typeface="PT Sans"/>
                <a:sym typeface="PT Sans"/>
              </a:rPr>
              <a:t>- </a:t>
            </a:r>
            <a:r>
              <a:rPr b="0" i="0" lang="en-US" sz="1600" u="none" cap="none" strike="noStrike">
                <a:solidFill>
                  <a:schemeClr val="lt1"/>
                </a:solidFill>
                <a:latin typeface="PT Sans"/>
                <a:ea typeface="PT Sans"/>
                <a:cs typeface="PT Sans"/>
                <a:sym typeface="PT Sans"/>
              </a:rPr>
              <a:t>Customer_dataset</a:t>
            </a:r>
            <a:endParaRPr b="0" i="0" sz="1600" u="none" cap="none" strike="noStrike">
              <a:solidFill>
                <a:schemeClr val="lt1"/>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T Sans"/>
                <a:ea typeface="PT Sans"/>
                <a:cs typeface="PT Sans"/>
                <a:sym typeface="PT Sans"/>
              </a:rPr>
              <a:t>- Order_items_dataset</a:t>
            </a:r>
            <a:endParaRPr b="0" i="0" sz="1600" u="none" cap="none" strike="noStrike">
              <a:solidFill>
                <a:schemeClr val="lt1"/>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T Sans"/>
                <a:ea typeface="PT Sans"/>
                <a:cs typeface="PT Sans"/>
                <a:sym typeface="PT Sans"/>
              </a:rPr>
              <a:t>- Order_payments_dataset</a:t>
            </a:r>
            <a:endParaRPr b="0" i="0" sz="1600" u="none" cap="none" strike="noStrike">
              <a:solidFill>
                <a:schemeClr val="lt1"/>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T Sans"/>
                <a:ea typeface="PT Sans"/>
                <a:cs typeface="PT Sans"/>
                <a:sym typeface="PT Sans"/>
              </a:rPr>
              <a:t>- Product_category_</a:t>
            </a:r>
            <a:endParaRPr/>
          </a:p>
          <a:p>
            <a:pPr indent="0" lvl="0" marL="0" marR="0" rtl="0" algn="l">
              <a:lnSpc>
                <a:spcPct val="100000"/>
              </a:lnSpc>
              <a:spcBef>
                <a:spcPts val="0"/>
              </a:spcBef>
              <a:spcAft>
                <a:spcPts val="0"/>
              </a:spcAft>
              <a:buNone/>
            </a:pPr>
            <a:r>
              <a:rPr b="0" i="0" lang="en-US" sz="1600" u="none" cap="none" strike="noStrike">
                <a:solidFill>
                  <a:schemeClr val="lt1"/>
                </a:solidFill>
                <a:latin typeface="PT Sans"/>
                <a:ea typeface="PT Sans"/>
                <a:cs typeface="PT Sans"/>
                <a:sym typeface="PT Sans"/>
              </a:rPr>
              <a:t>name_translation</a:t>
            </a:r>
            <a:endParaRPr b="0" i="0" sz="1600" u="none" cap="none" strike="noStrike">
              <a:solidFill>
                <a:schemeClr val="lt1"/>
              </a:solidFill>
              <a:latin typeface="PT Sans"/>
              <a:ea typeface="PT Sans"/>
              <a:cs typeface="PT Sans"/>
              <a:sym typeface="PT Sans"/>
            </a:endParaRPr>
          </a:p>
          <a:p>
            <a:pPr indent="0" lvl="0" marL="0" marR="0" rtl="0" algn="l">
              <a:lnSpc>
                <a:spcPct val="100000"/>
              </a:lnSpc>
              <a:spcBef>
                <a:spcPts val="0"/>
              </a:spcBef>
              <a:spcAft>
                <a:spcPts val="0"/>
              </a:spcAft>
              <a:buClr>
                <a:srgbClr val="000000"/>
              </a:buClr>
              <a:buSzPts val="1600"/>
              <a:buFont typeface="Arial"/>
              <a:buNone/>
            </a:pPr>
            <a:r>
              <a:rPr b="0" i="0" lang="en-US" sz="1600" u="none" cap="none" strike="noStrike">
                <a:solidFill>
                  <a:schemeClr val="lt1"/>
                </a:solidFill>
                <a:latin typeface="PT Sans"/>
                <a:ea typeface="PT Sans"/>
                <a:cs typeface="PT Sans"/>
                <a:sym typeface="PT Sans"/>
              </a:rPr>
              <a:t>- Product_dataset</a:t>
            </a:r>
            <a:endParaRPr b="0" i="0" sz="1400" u="none" cap="none" strike="noStrike">
              <a:solidFill>
                <a:schemeClr val="lt1"/>
              </a:solidFill>
              <a:latin typeface="PT Sans"/>
              <a:ea typeface="PT Sans"/>
              <a:cs typeface="PT Sans"/>
              <a:sym typeface="PT Sans"/>
            </a:endParaRPr>
          </a:p>
        </p:txBody>
      </p:sp>
      <p:sp>
        <p:nvSpPr>
          <p:cNvPr id="1918" name="Google Shape;1918;p8"/>
          <p:cNvSpPr txBox="1"/>
          <p:nvPr/>
        </p:nvSpPr>
        <p:spPr>
          <a:xfrm>
            <a:off x="799577" y="2065436"/>
            <a:ext cx="2040600" cy="6525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1" i="0" lang="en-US" sz="2600" u="none" cap="none" strike="noStrike">
                <a:solidFill>
                  <a:schemeClr val="accent2"/>
                </a:solidFill>
                <a:latin typeface="Exo"/>
                <a:ea typeface="Exo"/>
                <a:cs typeface="Exo"/>
                <a:sym typeface="Exo"/>
              </a:rPr>
              <a:t>Data Chính</a:t>
            </a:r>
            <a:endParaRPr b="1" i="0" sz="2600" u="none" cap="none" strike="noStrike">
              <a:solidFill>
                <a:schemeClr val="accent2"/>
              </a:solidFill>
              <a:latin typeface="Exo"/>
              <a:ea typeface="Exo"/>
              <a:cs typeface="Exo"/>
              <a:sym typeface="Exo"/>
            </a:endParaRPr>
          </a:p>
        </p:txBody>
      </p:sp>
      <p:sp>
        <p:nvSpPr>
          <p:cNvPr id="1919" name="Google Shape;1919;p8"/>
          <p:cNvSpPr txBox="1"/>
          <p:nvPr/>
        </p:nvSpPr>
        <p:spPr>
          <a:xfrm>
            <a:off x="6047849" y="2147336"/>
            <a:ext cx="2305920" cy="2098207"/>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rPr b="0" i="0" lang="en-US" sz="1400" u="none" cap="none" strike="noStrike">
                <a:solidFill>
                  <a:schemeClr val="lt1"/>
                </a:solidFill>
                <a:latin typeface="PT Sans"/>
                <a:ea typeface="PT Sans"/>
                <a:cs typeface="PT Sans"/>
                <a:sym typeface="PT Sans"/>
              </a:rPr>
              <a:t>- </a:t>
            </a:r>
            <a:r>
              <a:rPr b="0" i="0" lang="en-US" sz="1600" u="none" cap="none" strike="noStrike">
                <a:solidFill>
                  <a:schemeClr val="lt1"/>
                </a:solidFill>
                <a:latin typeface="PT Sans"/>
                <a:ea typeface="PT Sans"/>
                <a:cs typeface="PT Sans"/>
                <a:sym typeface="PT Sans"/>
              </a:rPr>
              <a:t>Tìm hiểu thông tin của từng cột Dataset theo đề bài</a:t>
            </a:r>
            <a:endParaRPr b="0" i="0" sz="1600" u="none" cap="none" strike="noStrike">
              <a:solidFill>
                <a:schemeClr val="lt1"/>
              </a:solidFill>
              <a:latin typeface="PT Sans"/>
              <a:ea typeface="PT Sans"/>
              <a:cs typeface="PT Sans"/>
              <a:sym typeface="PT Sans"/>
            </a:endParaRPr>
          </a:p>
          <a:p>
            <a:pPr indent="0" lvl="0" marL="0" marR="0" rtl="0" algn="l">
              <a:lnSpc>
                <a:spcPct val="100000"/>
              </a:lnSpc>
              <a:spcBef>
                <a:spcPts val="0"/>
              </a:spcBef>
              <a:spcAft>
                <a:spcPts val="0"/>
              </a:spcAft>
              <a:buNone/>
            </a:pPr>
            <a:r>
              <a:rPr b="0" i="0" lang="en-US" sz="1600" u="none" cap="none" strike="noStrike">
                <a:solidFill>
                  <a:schemeClr val="lt1"/>
                </a:solidFill>
                <a:latin typeface="PT Sans"/>
                <a:ea typeface="PT Sans"/>
                <a:cs typeface="PT Sans"/>
                <a:sym typeface="PT Sans"/>
              </a:rPr>
              <a:t>- Dùng sorting, filtering để hiểu bao quát về data</a:t>
            </a:r>
            <a:endParaRPr/>
          </a:p>
          <a:p>
            <a:pPr indent="0" lvl="0" marL="0" marR="0" rtl="0" algn="l">
              <a:lnSpc>
                <a:spcPct val="100000"/>
              </a:lnSpc>
              <a:spcBef>
                <a:spcPts val="0"/>
              </a:spcBef>
              <a:spcAft>
                <a:spcPts val="0"/>
              </a:spcAft>
              <a:buNone/>
            </a:pPr>
            <a:r>
              <a:rPr b="0" i="0" lang="en-US" sz="1600" u="none" cap="none" strike="noStrike">
                <a:solidFill>
                  <a:schemeClr val="lt1"/>
                </a:solidFill>
                <a:latin typeface="PT Sans"/>
                <a:ea typeface="PT Sans"/>
                <a:cs typeface="PT Sans"/>
                <a:sym typeface="PT Sans"/>
              </a:rPr>
              <a:t>- Kiểm tra datatype từng cột để phù hợp cho việc phân tích</a:t>
            </a:r>
            <a:endParaRPr b="0" i="0" sz="1600" u="none" cap="none" strike="noStrike">
              <a:solidFill>
                <a:schemeClr val="lt1"/>
              </a:solidFill>
              <a:latin typeface="PT Sans"/>
              <a:ea typeface="PT Sans"/>
              <a:cs typeface="PT Sans"/>
              <a:sym typeface="PT Sans"/>
            </a:endParaRPr>
          </a:p>
          <a:p>
            <a:pPr indent="-114300" lvl="0" marL="342900" marR="0" rtl="0" algn="ctr">
              <a:lnSpc>
                <a:spcPct val="100000"/>
              </a:lnSpc>
              <a:spcBef>
                <a:spcPts val="0"/>
              </a:spcBef>
              <a:spcAft>
                <a:spcPts val="0"/>
              </a:spcAft>
              <a:buClr>
                <a:schemeClr val="accent2"/>
              </a:buClr>
              <a:buSzPts val="1400"/>
              <a:buFont typeface="PT Sans"/>
              <a:buNone/>
            </a:pPr>
            <a:r>
              <a:t/>
            </a:r>
            <a:endParaRPr b="0" i="0" sz="1400" u="none" cap="none" strike="noStrike">
              <a:solidFill>
                <a:schemeClr val="lt1"/>
              </a:solidFill>
              <a:latin typeface="PT Sans"/>
              <a:ea typeface="PT Sans"/>
              <a:cs typeface="PT Sans"/>
              <a:sym typeface="PT Sans"/>
            </a:endParaRPr>
          </a:p>
        </p:txBody>
      </p:sp>
      <p:sp>
        <p:nvSpPr>
          <p:cNvPr id="1920" name="Google Shape;1920;p8"/>
          <p:cNvSpPr txBox="1"/>
          <p:nvPr/>
        </p:nvSpPr>
        <p:spPr>
          <a:xfrm>
            <a:off x="6028879" y="1248900"/>
            <a:ext cx="2184809" cy="6525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US" sz="2400" u="none" cap="none" strike="noStrike">
                <a:solidFill>
                  <a:schemeClr val="accent2"/>
                </a:solidFill>
                <a:latin typeface="Exo"/>
                <a:ea typeface="Exo"/>
                <a:cs typeface="Exo"/>
                <a:sym typeface="Exo"/>
              </a:rPr>
              <a:t>Hướng Tìm Hiểu </a:t>
            </a:r>
            <a:endParaRPr b="1" i="0" sz="2400" u="none" cap="none" strike="noStrike">
              <a:solidFill>
                <a:schemeClr val="accent2"/>
              </a:solidFill>
              <a:latin typeface="Exo"/>
              <a:ea typeface="Exo"/>
              <a:cs typeface="Exo"/>
              <a:sym typeface="Exo"/>
            </a:endParaRPr>
          </a:p>
        </p:txBody>
      </p:sp>
      <p:sp>
        <p:nvSpPr>
          <p:cNvPr id="1921" name="Google Shape;1921;p8"/>
          <p:cNvSpPr txBox="1"/>
          <p:nvPr/>
        </p:nvSpPr>
        <p:spPr>
          <a:xfrm>
            <a:off x="676101" y="2325126"/>
            <a:ext cx="2233500" cy="928614"/>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US" sz="1800" u="none" cap="none" strike="noStrike">
                <a:solidFill>
                  <a:schemeClr val="lt1"/>
                </a:solidFill>
                <a:latin typeface="PT Sans"/>
                <a:ea typeface="PT Sans"/>
                <a:cs typeface="PT Sans"/>
                <a:sym typeface="PT Sans"/>
              </a:rPr>
              <a:t>- </a:t>
            </a:r>
            <a:r>
              <a:rPr b="0" i="0" lang="en-US" sz="1600" u="none" cap="none" strike="noStrike">
                <a:solidFill>
                  <a:schemeClr val="lt1"/>
                </a:solidFill>
                <a:latin typeface="PT Sans"/>
                <a:ea typeface="PT Sans"/>
                <a:cs typeface="PT Sans"/>
                <a:sym typeface="PT Sans"/>
              </a:rPr>
              <a:t>Orders</a:t>
            </a:r>
            <a:r>
              <a:rPr b="0" i="0" lang="en-US" sz="1800" u="none" cap="none" strike="noStrike">
                <a:solidFill>
                  <a:schemeClr val="lt1"/>
                </a:solidFill>
                <a:latin typeface="PT Sans"/>
                <a:ea typeface="PT Sans"/>
                <a:cs typeface="PT Sans"/>
                <a:sym typeface="PT Sans"/>
              </a:rPr>
              <a:t>_</a:t>
            </a:r>
            <a:r>
              <a:rPr b="0" i="0" lang="en-US" sz="1600" u="none" cap="none" strike="noStrike">
                <a:solidFill>
                  <a:schemeClr val="lt1"/>
                </a:solidFill>
                <a:latin typeface="PT Sans"/>
                <a:ea typeface="PT Sans"/>
                <a:cs typeface="PT Sans"/>
                <a:sym typeface="PT Sans"/>
              </a:rPr>
              <a:t>dataset</a:t>
            </a:r>
            <a:r>
              <a:rPr b="0" i="0" lang="en-US" sz="1800" u="none" cap="none" strike="noStrike">
                <a:solidFill>
                  <a:schemeClr val="lt1"/>
                </a:solidFill>
                <a:latin typeface="PT Sans"/>
                <a:ea typeface="PT Sans"/>
                <a:cs typeface="PT Sans"/>
                <a:sym typeface="PT Sans"/>
              </a:rPr>
              <a:t> </a:t>
            </a:r>
            <a:endParaRPr/>
          </a:p>
        </p:txBody>
      </p:sp>
      <p:sp>
        <p:nvSpPr>
          <p:cNvPr id="1922" name="Google Shape;1922;p8"/>
          <p:cNvSpPr txBox="1"/>
          <p:nvPr/>
        </p:nvSpPr>
        <p:spPr>
          <a:xfrm>
            <a:off x="3205860" y="1494836"/>
            <a:ext cx="2233500" cy="652500"/>
          </a:xfrm>
          <a:prstGeom prst="rect">
            <a:avLst/>
          </a:prstGeom>
          <a:noFill/>
          <a:ln>
            <a:noFill/>
          </a:ln>
          <a:effectLst>
            <a:outerShdw blurRad="142875" rotWithShape="0" algn="bl">
              <a:srgbClr val="8FFFFF">
                <a:alpha val="40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800"/>
              <a:buFont typeface="Arial"/>
              <a:buNone/>
            </a:pPr>
            <a:r>
              <a:rPr b="1" i="0" lang="en-US" sz="2800" u="none" cap="none" strike="noStrike">
                <a:solidFill>
                  <a:schemeClr val="accent2"/>
                </a:solidFill>
                <a:latin typeface="Exo"/>
                <a:ea typeface="Exo"/>
                <a:cs typeface="Exo"/>
                <a:sym typeface="Exo"/>
              </a:rPr>
              <a:t>Data Phụ </a:t>
            </a:r>
            <a:endParaRPr b="1" i="0" sz="2800" u="none" cap="none" strike="noStrike">
              <a:solidFill>
                <a:schemeClr val="accent2"/>
              </a:solidFill>
              <a:latin typeface="Exo"/>
              <a:ea typeface="Exo"/>
              <a:cs typeface="Exo"/>
              <a:sym typeface="Exo"/>
            </a:endParaRPr>
          </a:p>
        </p:txBody>
      </p:sp>
      <p:grpSp>
        <p:nvGrpSpPr>
          <p:cNvPr id="1923" name="Google Shape;1923;p8"/>
          <p:cNvGrpSpPr/>
          <p:nvPr/>
        </p:nvGrpSpPr>
        <p:grpSpPr>
          <a:xfrm rot="10800000">
            <a:off x="1378246" y="1397996"/>
            <a:ext cx="883262" cy="242091"/>
            <a:chOff x="2300350" y="2601250"/>
            <a:chExt cx="2275275" cy="623625"/>
          </a:xfrm>
        </p:grpSpPr>
        <p:sp>
          <p:nvSpPr>
            <p:cNvPr id="1924" name="Google Shape;1924;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5" name="Google Shape;1925;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6" name="Google Shape;1926;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7" name="Google Shape;1927;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8" name="Google Shape;1928;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29" name="Google Shape;1929;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0" name="Google Shape;1930;p8"/>
          <p:cNvGrpSpPr/>
          <p:nvPr/>
        </p:nvGrpSpPr>
        <p:grpSpPr>
          <a:xfrm rot="5400000">
            <a:off x="7537775" y="549200"/>
            <a:ext cx="98902" cy="553090"/>
            <a:chOff x="4898850" y="4820550"/>
            <a:chExt cx="98902" cy="553090"/>
          </a:xfrm>
        </p:grpSpPr>
        <p:sp>
          <p:nvSpPr>
            <p:cNvPr id="1931" name="Google Shape;1931;p8"/>
            <p:cNvSpPr/>
            <p:nvPr/>
          </p:nvSpPr>
          <p:spPr>
            <a:xfrm>
              <a:off x="4898850" y="4820550"/>
              <a:ext cx="98902" cy="98902"/>
            </a:xfrm>
            <a:custGeom>
              <a:rect b="b" l="l" r="r" t="t"/>
              <a:pathLst>
                <a:path extrusionOk="0" fill="none" h="3174" w="3174">
                  <a:moveTo>
                    <a:pt x="1810" y="124"/>
                  </a:moveTo>
                  <a:cubicBezTo>
                    <a:pt x="2603" y="248"/>
                    <a:pt x="3173" y="1017"/>
                    <a:pt x="3024" y="1810"/>
                  </a:cubicBezTo>
                  <a:cubicBezTo>
                    <a:pt x="2900" y="2603"/>
                    <a:pt x="2157" y="3173"/>
                    <a:pt x="1339" y="3025"/>
                  </a:cubicBezTo>
                  <a:cubicBezTo>
                    <a:pt x="545" y="2901"/>
                    <a:pt x="0" y="2157"/>
                    <a:pt x="124" y="1339"/>
                  </a:cubicBezTo>
                  <a:cubicBezTo>
                    <a:pt x="248" y="546"/>
                    <a:pt x="992" y="0"/>
                    <a:pt x="1810" y="124"/>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2" name="Google Shape;1932;p8"/>
            <p:cNvSpPr/>
            <p:nvPr/>
          </p:nvSpPr>
          <p:spPr>
            <a:xfrm>
              <a:off x="4924339" y="4847971"/>
              <a:ext cx="46366" cy="43094"/>
            </a:xfrm>
            <a:custGeom>
              <a:rect b="b" l="l" r="r" t="t"/>
              <a:pathLst>
                <a:path extrusionOk="0" h="1383" w="1488">
                  <a:moveTo>
                    <a:pt x="744" y="1"/>
                  </a:moveTo>
                  <a:cubicBezTo>
                    <a:pt x="417" y="1"/>
                    <a:pt x="119" y="253"/>
                    <a:pt x="74" y="583"/>
                  </a:cubicBezTo>
                  <a:cubicBezTo>
                    <a:pt x="0" y="955"/>
                    <a:pt x="273" y="1327"/>
                    <a:pt x="645" y="1376"/>
                  </a:cubicBezTo>
                  <a:cubicBezTo>
                    <a:pt x="676" y="1380"/>
                    <a:pt x="708" y="1383"/>
                    <a:pt x="739" y="1383"/>
                  </a:cubicBezTo>
                  <a:cubicBezTo>
                    <a:pt x="1074" y="1383"/>
                    <a:pt x="1370" y="1146"/>
                    <a:pt x="1438" y="806"/>
                  </a:cubicBezTo>
                  <a:cubicBezTo>
                    <a:pt x="1487" y="434"/>
                    <a:pt x="1240" y="62"/>
                    <a:pt x="868" y="13"/>
                  </a:cubicBezTo>
                  <a:cubicBezTo>
                    <a:pt x="826" y="4"/>
                    <a:pt x="785" y="1"/>
                    <a:pt x="744" y="1"/>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3" name="Google Shape;1933;p8"/>
            <p:cNvSpPr/>
            <p:nvPr/>
          </p:nvSpPr>
          <p:spPr>
            <a:xfrm>
              <a:off x="4901935" y="5281687"/>
              <a:ext cx="91953" cy="91953"/>
            </a:xfrm>
            <a:custGeom>
              <a:rect b="b" l="l" r="r" t="t"/>
              <a:pathLst>
                <a:path extrusionOk="0" fill="none" h="2951" w="2951">
                  <a:moveTo>
                    <a:pt x="1463" y="2951"/>
                  </a:moveTo>
                  <a:cubicBezTo>
                    <a:pt x="645" y="2951"/>
                    <a:pt x="0" y="2306"/>
                    <a:pt x="0" y="1488"/>
                  </a:cubicBezTo>
                  <a:cubicBezTo>
                    <a:pt x="0" y="670"/>
                    <a:pt x="645" y="1"/>
                    <a:pt x="1463" y="1"/>
                  </a:cubicBezTo>
                  <a:cubicBezTo>
                    <a:pt x="2281" y="1"/>
                    <a:pt x="2950" y="670"/>
                    <a:pt x="2950" y="1488"/>
                  </a:cubicBezTo>
                  <a:cubicBezTo>
                    <a:pt x="2950" y="2306"/>
                    <a:pt x="2281" y="2951"/>
                    <a:pt x="1463" y="2951"/>
                  </a:cubicBezTo>
                  <a:close/>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4" name="Google Shape;1934;p8"/>
            <p:cNvSpPr/>
            <p:nvPr/>
          </p:nvSpPr>
          <p:spPr>
            <a:xfrm>
              <a:off x="4925866" y="5306428"/>
              <a:ext cx="43281" cy="43281"/>
            </a:xfrm>
            <a:custGeom>
              <a:rect b="b" l="l" r="r" t="t"/>
              <a:pathLst>
                <a:path extrusionOk="0" h="1389" w="1389">
                  <a:moveTo>
                    <a:pt x="695" y="0"/>
                  </a:moveTo>
                  <a:cubicBezTo>
                    <a:pt x="323" y="0"/>
                    <a:pt x="1" y="297"/>
                    <a:pt x="1" y="694"/>
                  </a:cubicBezTo>
                  <a:cubicBezTo>
                    <a:pt x="1" y="1066"/>
                    <a:pt x="323" y="1388"/>
                    <a:pt x="695" y="1388"/>
                  </a:cubicBezTo>
                  <a:cubicBezTo>
                    <a:pt x="1091" y="1388"/>
                    <a:pt x="1389" y="1066"/>
                    <a:pt x="1389" y="694"/>
                  </a:cubicBezTo>
                  <a:cubicBezTo>
                    <a:pt x="1389" y="297"/>
                    <a:pt x="1091" y="0"/>
                    <a:pt x="695" y="0"/>
                  </a:cubicBezTo>
                  <a:close/>
                </a:path>
              </a:pathLst>
            </a:cu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5" name="Google Shape;1935;p8"/>
            <p:cNvSpPr/>
            <p:nvPr/>
          </p:nvSpPr>
          <p:spPr>
            <a:xfrm>
              <a:off x="4942100" y="4917862"/>
              <a:ext cx="31" cy="358465"/>
            </a:xfrm>
            <a:custGeom>
              <a:rect b="b" l="l" r="r" t="t"/>
              <a:pathLst>
                <a:path extrusionOk="0" fill="none" h="11504" w="1">
                  <a:moveTo>
                    <a:pt x="0" y="11503"/>
                  </a:moveTo>
                  <a:lnTo>
                    <a:pt x="0" y="1"/>
                  </a:lnTo>
                </a:path>
              </a:pathLst>
            </a:custGeom>
            <a:noFill/>
            <a:ln cap="rnd" cmpd="sng" w="19050">
              <a:solidFill>
                <a:schemeClr val="accent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936" name="Google Shape;1936;p8"/>
          <p:cNvGrpSpPr/>
          <p:nvPr/>
        </p:nvGrpSpPr>
        <p:grpSpPr>
          <a:xfrm flipH="1">
            <a:off x="4209275" y="4245543"/>
            <a:ext cx="883262" cy="242091"/>
            <a:chOff x="2300350" y="2601250"/>
            <a:chExt cx="2275275" cy="623625"/>
          </a:xfrm>
        </p:grpSpPr>
        <p:sp>
          <p:nvSpPr>
            <p:cNvPr id="1937" name="Google Shape;1937;p8"/>
            <p:cNvSpPr/>
            <p:nvPr/>
          </p:nvSpPr>
          <p:spPr>
            <a:xfrm>
              <a:off x="2300350" y="2601250"/>
              <a:ext cx="392100" cy="623625"/>
            </a:xfrm>
            <a:custGeom>
              <a:rect b="b" l="l" r="r" t="t"/>
              <a:pathLst>
                <a:path extrusionOk="0" h="24945" w="15684">
                  <a:moveTo>
                    <a:pt x="12720" y="0"/>
                  </a:moveTo>
                  <a:cubicBezTo>
                    <a:pt x="13337" y="0"/>
                    <a:pt x="14078" y="247"/>
                    <a:pt x="14572" y="741"/>
                  </a:cubicBezTo>
                  <a:cubicBezTo>
                    <a:pt x="15684" y="1852"/>
                    <a:pt x="15684" y="3581"/>
                    <a:pt x="14572" y="4569"/>
                  </a:cubicBezTo>
                  <a:lnTo>
                    <a:pt x="6792" y="12349"/>
                  </a:lnTo>
                  <a:lnTo>
                    <a:pt x="14572" y="20128"/>
                  </a:lnTo>
                  <a:cubicBezTo>
                    <a:pt x="15684" y="21240"/>
                    <a:pt x="15684" y="22845"/>
                    <a:pt x="14572" y="23957"/>
                  </a:cubicBezTo>
                  <a:cubicBezTo>
                    <a:pt x="13584" y="24944"/>
                    <a:pt x="11855" y="24944"/>
                    <a:pt x="10744" y="23957"/>
                  </a:cubicBezTo>
                  <a:lnTo>
                    <a:pt x="1112" y="14325"/>
                  </a:lnTo>
                  <a:cubicBezTo>
                    <a:pt x="1" y="13213"/>
                    <a:pt x="1" y="11484"/>
                    <a:pt x="1112" y="10496"/>
                  </a:cubicBezTo>
                  <a:lnTo>
                    <a:pt x="10744" y="741"/>
                  </a:lnTo>
                  <a:cubicBezTo>
                    <a:pt x="11361" y="247"/>
                    <a:pt x="11979" y="0"/>
                    <a:pt x="12720"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8" name="Google Shape;1938;p8"/>
            <p:cNvSpPr/>
            <p:nvPr/>
          </p:nvSpPr>
          <p:spPr>
            <a:xfrm>
              <a:off x="2680075" y="2601250"/>
              <a:ext cx="389025" cy="623625"/>
            </a:xfrm>
            <a:custGeom>
              <a:rect b="b" l="l" r="r" t="t"/>
              <a:pathLst>
                <a:path extrusionOk="0" h="24945" w="15561">
                  <a:moveTo>
                    <a:pt x="12596" y="0"/>
                  </a:moveTo>
                  <a:cubicBezTo>
                    <a:pt x="13337" y="0"/>
                    <a:pt x="13955" y="247"/>
                    <a:pt x="14449" y="741"/>
                  </a:cubicBezTo>
                  <a:cubicBezTo>
                    <a:pt x="15560" y="1852"/>
                    <a:pt x="15560" y="3581"/>
                    <a:pt x="14449" y="4569"/>
                  </a:cubicBezTo>
                  <a:lnTo>
                    <a:pt x="6669" y="12349"/>
                  </a:lnTo>
                  <a:lnTo>
                    <a:pt x="14449" y="20128"/>
                  </a:lnTo>
                  <a:cubicBezTo>
                    <a:pt x="15560" y="21240"/>
                    <a:pt x="15560" y="22845"/>
                    <a:pt x="14449" y="23957"/>
                  </a:cubicBezTo>
                  <a:cubicBezTo>
                    <a:pt x="13461" y="24944"/>
                    <a:pt x="11732" y="24944"/>
                    <a:pt x="10621" y="23957"/>
                  </a:cubicBezTo>
                  <a:lnTo>
                    <a:pt x="988" y="14325"/>
                  </a:lnTo>
                  <a:cubicBezTo>
                    <a:pt x="1" y="13213"/>
                    <a:pt x="1" y="11484"/>
                    <a:pt x="988" y="10496"/>
                  </a:cubicBezTo>
                  <a:lnTo>
                    <a:pt x="10621" y="741"/>
                  </a:lnTo>
                  <a:cubicBezTo>
                    <a:pt x="11238"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39" name="Google Shape;1939;p8"/>
            <p:cNvSpPr/>
            <p:nvPr/>
          </p:nvSpPr>
          <p:spPr>
            <a:xfrm>
              <a:off x="3056725" y="2601250"/>
              <a:ext cx="389000" cy="623625"/>
            </a:xfrm>
            <a:custGeom>
              <a:rect b="b" l="l" r="r" t="t"/>
              <a:pathLst>
                <a:path extrusionOk="0" h="24945" w="15560">
                  <a:moveTo>
                    <a:pt x="12596" y="0"/>
                  </a:moveTo>
                  <a:cubicBezTo>
                    <a:pt x="13337" y="0"/>
                    <a:pt x="13954" y="247"/>
                    <a:pt x="14448" y="741"/>
                  </a:cubicBezTo>
                  <a:cubicBezTo>
                    <a:pt x="15559" y="1852"/>
                    <a:pt x="15559" y="3581"/>
                    <a:pt x="14448" y="4569"/>
                  </a:cubicBezTo>
                  <a:lnTo>
                    <a:pt x="6792" y="12349"/>
                  </a:lnTo>
                  <a:lnTo>
                    <a:pt x="14448" y="20128"/>
                  </a:lnTo>
                  <a:cubicBezTo>
                    <a:pt x="15559" y="21240"/>
                    <a:pt x="15559" y="22845"/>
                    <a:pt x="14448" y="23957"/>
                  </a:cubicBezTo>
                  <a:cubicBezTo>
                    <a:pt x="13460" y="24944"/>
                    <a:pt x="11731" y="24944"/>
                    <a:pt x="10743" y="23957"/>
                  </a:cubicBezTo>
                  <a:lnTo>
                    <a:pt x="988" y="14325"/>
                  </a:lnTo>
                  <a:cubicBezTo>
                    <a:pt x="0" y="13213"/>
                    <a:pt x="0" y="11484"/>
                    <a:pt x="988" y="10496"/>
                  </a:cubicBezTo>
                  <a:lnTo>
                    <a:pt x="10743" y="741"/>
                  </a:lnTo>
                  <a:cubicBezTo>
                    <a:pt x="11237" y="247"/>
                    <a:pt x="11855"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0" name="Google Shape;1940;p8"/>
            <p:cNvSpPr/>
            <p:nvPr/>
          </p:nvSpPr>
          <p:spPr>
            <a:xfrm>
              <a:off x="3433350"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1" y="13213"/>
                    <a:pt x="1"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1" name="Google Shape;1941;p8"/>
            <p:cNvSpPr/>
            <p:nvPr/>
          </p:nvSpPr>
          <p:spPr>
            <a:xfrm>
              <a:off x="3810000" y="2601250"/>
              <a:ext cx="389000" cy="623625"/>
            </a:xfrm>
            <a:custGeom>
              <a:rect b="b" l="l" r="r" t="t"/>
              <a:pathLst>
                <a:path extrusionOk="0" h="24945" w="15560">
                  <a:moveTo>
                    <a:pt x="12596" y="0"/>
                  </a:moveTo>
                  <a:cubicBezTo>
                    <a:pt x="13337" y="0"/>
                    <a:pt x="13954" y="247"/>
                    <a:pt x="14572" y="741"/>
                  </a:cubicBezTo>
                  <a:cubicBezTo>
                    <a:pt x="15559" y="1852"/>
                    <a:pt x="15559" y="3581"/>
                    <a:pt x="14572" y="4569"/>
                  </a:cubicBezTo>
                  <a:lnTo>
                    <a:pt x="6792" y="12349"/>
                  </a:lnTo>
                  <a:lnTo>
                    <a:pt x="14572" y="20128"/>
                  </a:lnTo>
                  <a:cubicBezTo>
                    <a:pt x="15559" y="21240"/>
                    <a:pt x="15559" y="22845"/>
                    <a:pt x="14572" y="23957"/>
                  </a:cubicBezTo>
                  <a:cubicBezTo>
                    <a:pt x="13460" y="24944"/>
                    <a:pt x="11731" y="24944"/>
                    <a:pt x="10743" y="23957"/>
                  </a:cubicBezTo>
                  <a:lnTo>
                    <a:pt x="988" y="14325"/>
                  </a:lnTo>
                  <a:cubicBezTo>
                    <a:pt x="0" y="13213"/>
                    <a:pt x="0" y="11484"/>
                    <a:pt x="988" y="10496"/>
                  </a:cubicBezTo>
                  <a:lnTo>
                    <a:pt x="10743" y="741"/>
                  </a:lnTo>
                  <a:cubicBezTo>
                    <a:pt x="11237" y="247"/>
                    <a:pt x="11978"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2" name="Google Shape;1942;p8"/>
            <p:cNvSpPr/>
            <p:nvPr/>
          </p:nvSpPr>
          <p:spPr>
            <a:xfrm>
              <a:off x="4186625" y="2601250"/>
              <a:ext cx="389000" cy="623625"/>
            </a:xfrm>
            <a:custGeom>
              <a:rect b="b" l="l" r="r" t="t"/>
              <a:pathLst>
                <a:path extrusionOk="0" h="24945" w="15560">
                  <a:moveTo>
                    <a:pt x="12596" y="0"/>
                  </a:moveTo>
                  <a:cubicBezTo>
                    <a:pt x="13337" y="0"/>
                    <a:pt x="13955" y="247"/>
                    <a:pt x="14572" y="741"/>
                  </a:cubicBezTo>
                  <a:cubicBezTo>
                    <a:pt x="15560" y="1852"/>
                    <a:pt x="15560" y="3581"/>
                    <a:pt x="14572" y="4569"/>
                  </a:cubicBezTo>
                  <a:lnTo>
                    <a:pt x="6792" y="12349"/>
                  </a:lnTo>
                  <a:lnTo>
                    <a:pt x="14572" y="20128"/>
                  </a:lnTo>
                  <a:cubicBezTo>
                    <a:pt x="15560" y="21240"/>
                    <a:pt x="15560" y="22845"/>
                    <a:pt x="14572" y="23957"/>
                  </a:cubicBezTo>
                  <a:cubicBezTo>
                    <a:pt x="13461" y="24944"/>
                    <a:pt x="11732" y="24944"/>
                    <a:pt x="10744" y="23957"/>
                  </a:cubicBezTo>
                  <a:lnTo>
                    <a:pt x="988" y="14325"/>
                  </a:lnTo>
                  <a:cubicBezTo>
                    <a:pt x="0" y="13213"/>
                    <a:pt x="0" y="11484"/>
                    <a:pt x="988" y="10496"/>
                  </a:cubicBezTo>
                  <a:lnTo>
                    <a:pt x="10744" y="741"/>
                  </a:lnTo>
                  <a:cubicBezTo>
                    <a:pt x="11238" y="247"/>
                    <a:pt x="11979" y="0"/>
                    <a:pt x="12596" y="0"/>
                  </a:cubicBezTo>
                  <a:close/>
                </a:path>
              </a:pathLst>
            </a:cu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Data Center Business Plan by Slidesgo">
  <a:themeElements>
    <a:clrScheme name="Simple Light">
      <a:dk1>
        <a:srgbClr val="000000"/>
      </a:dk1>
      <a:lt1>
        <a:srgbClr val="FFFFFF"/>
      </a:lt1>
      <a:dk2>
        <a:srgbClr val="606060"/>
      </a:dk2>
      <a:lt2>
        <a:srgbClr val="151B46"/>
      </a:lt2>
      <a:accent1>
        <a:srgbClr val="2C4ED7"/>
      </a:accent1>
      <a:accent2>
        <a:srgbClr val="8FFFFF"/>
      </a:accent2>
      <a:accent3>
        <a:srgbClr val="95FFAE"/>
      </a:accent3>
      <a:accent4>
        <a:srgbClr val="1D2875"/>
      </a:accent4>
      <a:accent5>
        <a:srgbClr val="FFFFFF"/>
      </a:accent5>
      <a:accent6>
        <a:srgbClr val="FFFFFF"/>
      </a:accent6>
      <a:hlink>
        <a:srgbClr val="8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file>